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65EF-2377-4204-A6E7-3FA170A1BC38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27BD-9515-4374-AED0-F82D32ED3B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20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65EF-2377-4204-A6E7-3FA170A1BC38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27BD-9515-4374-AED0-F82D32ED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3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65EF-2377-4204-A6E7-3FA170A1BC38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27BD-9515-4374-AED0-F82D32ED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3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65EF-2377-4204-A6E7-3FA170A1BC38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27BD-9515-4374-AED0-F82D32ED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7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65EF-2377-4204-A6E7-3FA170A1BC38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27BD-9515-4374-AED0-F82D32ED3B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29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65EF-2377-4204-A6E7-3FA170A1BC38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27BD-9515-4374-AED0-F82D32ED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65EF-2377-4204-A6E7-3FA170A1BC38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27BD-9515-4374-AED0-F82D32ED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0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65EF-2377-4204-A6E7-3FA170A1BC38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27BD-9515-4374-AED0-F82D32ED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9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65EF-2377-4204-A6E7-3FA170A1BC38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27BD-9515-4374-AED0-F82D32ED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8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D3665EF-2377-4204-A6E7-3FA170A1BC38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C127BD-9515-4374-AED0-F82D32ED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6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65EF-2377-4204-A6E7-3FA170A1BC38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27BD-9515-4374-AED0-F82D32ED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3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D3665EF-2377-4204-A6E7-3FA170A1BC38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C127BD-9515-4374-AED0-F82D32ED3B4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09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Ecology Vocabulary: </a:t>
            </a:r>
            <a:r>
              <a:rPr lang="en-US" sz="2800" dirty="0" smtClean="0"/>
              <a:t>Please define the following words.  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Omnivore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Herbivore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Carnivore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Producer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Consumer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Decomposer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Heterotrophic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4171278" cy="402335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Autotrophic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Photosynthesis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Trophic </a:t>
            </a:r>
            <a:r>
              <a:rPr lang="en-US" sz="3200" dirty="0" smtClean="0"/>
              <a:t>Level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Food Chain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Food Web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Food Pyramid </a:t>
            </a:r>
          </a:p>
        </p:txBody>
      </p:sp>
    </p:spTree>
    <p:extLst>
      <p:ext uri="{BB962C8B-B14F-4D97-AF65-F5344CB8AC3E}">
        <p14:creationId xmlns:p14="http://schemas.microsoft.com/office/powerpoint/2010/main" val="1737543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Photosynthesis</a:t>
            </a:r>
            <a:endParaRPr lang="en-US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Process in which energy in the form of glucose is created from Carbon Dioxide and water.</a:t>
            </a:r>
          </a:p>
          <a:p>
            <a:r>
              <a:rPr lang="en-US" sz="3200" dirty="0" smtClean="0"/>
              <a:t>Organisms with this ability are called </a:t>
            </a:r>
            <a:r>
              <a:rPr lang="en-US" sz="3200" b="1" i="1" dirty="0" smtClean="0"/>
              <a:t>autotrophs.</a:t>
            </a:r>
            <a:endParaRPr lang="en-US" sz="32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32" y="4180115"/>
            <a:ext cx="5642589" cy="19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9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Trophic level</a:t>
            </a:r>
            <a:endParaRPr lang="en-US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Refers to the position that</a:t>
            </a:r>
          </a:p>
          <a:p>
            <a:r>
              <a:rPr lang="en-US" sz="3600" dirty="0" smtClean="0"/>
              <a:t>an organism holds </a:t>
            </a:r>
          </a:p>
          <a:p>
            <a:r>
              <a:rPr lang="en-US" sz="3600" dirty="0" smtClean="0"/>
              <a:t>within a food web.</a:t>
            </a:r>
          </a:p>
          <a:p>
            <a:r>
              <a:rPr lang="en-US" sz="3600" dirty="0" smtClean="0"/>
              <a:t>Also referred to as </a:t>
            </a:r>
            <a:r>
              <a:rPr lang="en-US" sz="3600" b="1" i="1" dirty="0" smtClean="0"/>
              <a:t>niche.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46" y="1737361"/>
            <a:ext cx="26162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Food chain</a:t>
            </a:r>
            <a:endParaRPr lang="en-US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A linear representation showing the flow of energy between organisms</a:t>
            </a:r>
            <a:r>
              <a:rPr lang="en-US" dirty="0" smtClean="0"/>
              <a:t>.</a:t>
            </a:r>
          </a:p>
          <a:p>
            <a:r>
              <a:rPr lang="en-US" sz="2400" i="1" dirty="0" smtClean="0"/>
              <a:t>Arrows show the direction</a:t>
            </a:r>
          </a:p>
          <a:p>
            <a:r>
              <a:rPr lang="en-US" sz="2400" i="1" dirty="0" smtClean="0"/>
              <a:t>of energy flow.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8" y="2837686"/>
            <a:ext cx="4709162" cy="304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79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Food Web</a:t>
            </a:r>
            <a:endParaRPr lang="en-US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NON linear representation showing the many different ways that energy is transferred </a:t>
            </a:r>
          </a:p>
          <a:p>
            <a:r>
              <a:rPr lang="en-US" sz="3200" dirty="0" smtClean="0"/>
              <a:t>between </a:t>
            </a:r>
          </a:p>
          <a:p>
            <a:r>
              <a:rPr lang="en-US" sz="3200" dirty="0" smtClean="0"/>
              <a:t>organisms. </a:t>
            </a:r>
          </a:p>
          <a:p>
            <a:r>
              <a:rPr lang="en-US" i="1" dirty="0" smtClean="0"/>
              <a:t>Much more</a:t>
            </a:r>
          </a:p>
          <a:p>
            <a:r>
              <a:rPr lang="en-US" i="1" dirty="0" smtClean="0"/>
              <a:t>“real life” than</a:t>
            </a:r>
          </a:p>
          <a:p>
            <a:r>
              <a:rPr lang="en-US" i="1" dirty="0" smtClean="0"/>
              <a:t>a food chain.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2705221"/>
            <a:ext cx="5016136" cy="32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1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Food Pyramid</a:t>
            </a:r>
            <a:endParaRPr lang="en-US" sz="72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2387237"/>
            <a:ext cx="4389120" cy="31546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graphic that shows the amount of energy available at each</a:t>
            </a:r>
          </a:p>
          <a:p>
            <a:r>
              <a:rPr lang="en-US" sz="3600" dirty="0" smtClean="0"/>
              <a:t>trophic level.</a:t>
            </a:r>
          </a:p>
          <a:p>
            <a:r>
              <a:rPr lang="en-US" sz="3200" dirty="0" smtClean="0"/>
              <a:t>Each level shows the </a:t>
            </a:r>
          </a:p>
          <a:p>
            <a:r>
              <a:rPr lang="en-US" sz="3200" dirty="0" smtClean="0"/>
              <a:t>transfer of only</a:t>
            </a:r>
            <a:r>
              <a:rPr lang="en-US" sz="3200" dirty="0"/>
              <a:t> </a:t>
            </a:r>
            <a:r>
              <a:rPr lang="en-US" sz="3200" dirty="0" smtClean="0"/>
              <a:t>10% of </a:t>
            </a:r>
          </a:p>
          <a:p>
            <a:r>
              <a:rPr lang="en-US" sz="3200" dirty="0" smtClean="0"/>
              <a:t>energy (</a:t>
            </a:r>
            <a:r>
              <a:rPr lang="en-US" sz="3200" b="1" i="1" dirty="0" smtClean="0"/>
              <a:t>10% rule</a:t>
            </a:r>
            <a:r>
              <a:rPr lang="en-US" sz="3200" dirty="0" smtClean="0"/>
              <a:t>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446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Omnivore</a:t>
            </a:r>
            <a:endParaRPr lang="en-US" sz="72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An animal that consumes (eats) both plants and </a:t>
            </a:r>
          </a:p>
          <a:p>
            <a:r>
              <a:rPr lang="en-US" sz="4400" dirty="0" smtClean="0"/>
              <a:t>animals.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14" y="2364113"/>
            <a:ext cx="2452246" cy="1790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88" y="3339531"/>
            <a:ext cx="3047942" cy="304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6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Herbivore</a:t>
            </a:r>
            <a:endParaRPr lang="en-US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 animal that consumes only plants (including</a:t>
            </a:r>
          </a:p>
          <a:p>
            <a:r>
              <a:rPr lang="en-US" sz="4000" dirty="0" smtClean="0"/>
              <a:t> seeds, nuts and</a:t>
            </a:r>
          </a:p>
          <a:p>
            <a:r>
              <a:rPr lang="en-US" sz="4000" dirty="0" smtClean="0"/>
              <a:t> berries).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27" y="2483394"/>
            <a:ext cx="3352029" cy="1853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52" y="3914728"/>
            <a:ext cx="20478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Carnivore</a:t>
            </a:r>
            <a:endParaRPr lang="en-US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 animal that consumes only other animals. </a:t>
            </a:r>
          </a:p>
          <a:p>
            <a:r>
              <a:rPr lang="en-US" sz="4000" dirty="0" smtClean="0"/>
              <a:t>Meat eater.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01" y="2312125"/>
            <a:ext cx="1860233" cy="1973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45" y="3973067"/>
            <a:ext cx="2164133" cy="17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69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0" y="78824"/>
            <a:ext cx="7553108" cy="3317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Producer</a:t>
            </a:r>
            <a:endParaRPr lang="en-US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Organisms with the ability to create their own energy (</a:t>
            </a:r>
            <a:r>
              <a:rPr lang="en-US" sz="3600" dirty="0" err="1" smtClean="0"/>
              <a:t>Photosynthesizers</a:t>
            </a:r>
            <a:r>
              <a:rPr lang="en-US" sz="3600" dirty="0" smtClean="0"/>
              <a:t>).</a:t>
            </a:r>
          </a:p>
          <a:p>
            <a:r>
              <a:rPr lang="en-US" sz="3600" dirty="0" smtClean="0"/>
              <a:t>These will be on the very</a:t>
            </a:r>
          </a:p>
          <a:p>
            <a:r>
              <a:rPr lang="en-US" sz="3600" dirty="0" smtClean="0"/>
              <a:t>bottom of all food chains</a:t>
            </a:r>
          </a:p>
          <a:p>
            <a:r>
              <a:rPr lang="en-US" sz="3600" dirty="0" smtClean="0"/>
              <a:t>and food webs.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669" y="3187337"/>
            <a:ext cx="3105948" cy="19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5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Consumer</a:t>
            </a:r>
            <a:endParaRPr lang="en-US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Any organism that gets its energy from eating </a:t>
            </a:r>
          </a:p>
          <a:p>
            <a:r>
              <a:rPr lang="en-US" sz="4000" dirty="0" smtClean="0"/>
              <a:t>other organisms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68" y="2336031"/>
            <a:ext cx="2136524" cy="1521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75" y="4055097"/>
            <a:ext cx="2562187" cy="1616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098" y="4055097"/>
            <a:ext cx="1814594" cy="141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Decomposer</a:t>
            </a:r>
            <a:endParaRPr lang="en-US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An organism that breaks down dead organic matter and returns it to the environment.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07" y="2321682"/>
            <a:ext cx="2663953" cy="1871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20" y="4116519"/>
            <a:ext cx="2108926" cy="1581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2077" y="5715148"/>
            <a:ext cx="107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Bacteria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05" y="283735"/>
            <a:ext cx="1213635" cy="13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Heterotroph</a:t>
            </a:r>
            <a:endParaRPr lang="en-US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Hetero: different</a:t>
            </a:r>
          </a:p>
          <a:p>
            <a:r>
              <a:rPr lang="en-US" sz="3600" dirty="0" smtClean="0"/>
              <a:t>An organism that must get its energy from consuming another</a:t>
            </a:r>
          </a:p>
          <a:p>
            <a:r>
              <a:rPr lang="en-US" sz="3600" dirty="0" smtClean="0"/>
              <a:t> organism (from a </a:t>
            </a:r>
          </a:p>
          <a:p>
            <a:r>
              <a:rPr lang="en-US" sz="3600" b="1" i="1" dirty="0" smtClean="0"/>
              <a:t>different</a:t>
            </a:r>
            <a:r>
              <a:rPr lang="en-US" sz="3600" dirty="0" smtClean="0"/>
              <a:t> source </a:t>
            </a:r>
          </a:p>
          <a:p>
            <a:r>
              <a:rPr lang="en-US" sz="3600" dirty="0" smtClean="0"/>
              <a:t>other than itself).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50" y="2967636"/>
            <a:ext cx="1712669" cy="1562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2" y="108373"/>
            <a:ext cx="2013308" cy="1737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59" y="385741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9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Autotroph</a:t>
            </a:r>
            <a:endParaRPr lang="en-US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Auto: self</a:t>
            </a:r>
          </a:p>
          <a:p>
            <a:r>
              <a:rPr lang="en-US" sz="4000" dirty="0" smtClean="0"/>
              <a:t>Organisms that have the </a:t>
            </a:r>
          </a:p>
          <a:p>
            <a:r>
              <a:rPr lang="en-US" sz="4000" dirty="0" smtClean="0"/>
              <a:t>ability to make their</a:t>
            </a:r>
          </a:p>
          <a:p>
            <a:r>
              <a:rPr lang="en-US" sz="4000" dirty="0" smtClean="0"/>
              <a:t>own food.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99" y="2508746"/>
            <a:ext cx="3251298" cy="3251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70" y="142912"/>
            <a:ext cx="1564663" cy="184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785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1767</TotalTime>
  <Words>294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Retrospect</vt:lpstr>
      <vt:lpstr>Ecology Vocabulary: Please define the following words.   </vt:lpstr>
      <vt:lpstr>Omnivore</vt:lpstr>
      <vt:lpstr>Herbivore</vt:lpstr>
      <vt:lpstr>Carnivore</vt:lpstr>
      <vt:lpstr>Producer</vt:lpstr>
      <vt:lpstr>Consumer</vt:lpstr>
      <vt:lpstr>Decomposer</vt:lpstr>
      <vt:lpstr>Heterotroph</vt:lpstr>
      <vt:lpstr>Autotroph</vt:lpstr>
      <vt:lpstr>Photosynthesis</vt:lpstr>
      <vt:lpstr>Trophic level</vt:lpstr>
      <vt:lpstr>Food chain</vt:lpstr>
      <vt:lpstr>Food Web</vt:lpstr>
      <vt:lpstr>Food Pyramid</vt:lpstr>
    </vt:vector>
  </TitlesOfParts>
  <Company>North East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Vocabulary: Please define the following words.</dc:title>
  <dc:creator>Risinger, Theodore</dc:creator>
  <cp:lastModifiedBy>Greathouse, Stephanie E</cp:lastModifiedBy>
  <cp:revision>25</cp:revision>
  <cp:lastPrinted>2016-02-29T16:33:36Z</cp:lastPrinted>
  <dcterms:created xsi:type="dcterms:W3CDTF">2014-03-20T19:52:45Z</dcterms:created>
  <dcterms:modified xsi:type="dcterms:W3CDTF">2016-03-22T17:46:11Z</dcterms:modified>
</cp:coreProperties>
</file>