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29FBE-CDD2-4C2C-BE9C-F1774C249EAB}" type="datetime1">
              <a:rPr lang="en-US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773D0-B9AA-46BC-BC71-5084F04CD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CE018-754B-4441-B0AD-FD7E440D5563}" type="datetime1">
              <a:rPr lang="en-US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1D6E-9444-495D-BF48-03EC6D07FC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8E6217-3863-425A-A147-EAA682350021}" type="datetime1">
              <a:rPr lang="en-US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9DE1B-3DF5-4161-9E31-761A2A9C4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15A7C5-26EC-4432-ABAE-175054972B48}" type="datetime1">
              <a:rPr lang="en-US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3093E-D110-4B98-990B-BACCA26D1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6B885-6651-4A8C-A1E6-68B55CF8C2C3}" type="datetime1">
              <a:rPr lang="en-US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3C6F0-972E-4F01-B6E0-230265AC37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F9D81-9859-4D33-9843-55FDD0FD7523}" type="datetime1">
              <a:rPr lang="en-US"/>
              <a:pPr/>
              <a:t>3/19/2013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97C8F-071C-4B3E-AF4C-EC21363483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62749-AEC0-4DDE-8A29-B01D2EE14CE7}" type="datetime1">
              <a:rPr lang="en-US"/>
              <a:pPr/>
              <a:t>3/19/2013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DEC63-43F2-45FD-A31F-8330027DD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560A27-5207-4A84-B931-D06CA4FF7E13}" type="datetime1">
              <a:rPr lang="en-US"/>
              <a:pPr/>
              <a:t>3/19/2013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B3FC8-731F-4D80-AA1C-CB5C1B73F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035279-AE0E-498C-A7BD-48298F9AC45E}" type="datetime1">
              <a:rPr lang="en-US"/>
              <a:pPr/>
              <a:t>3/19/2013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48F19-AD6B-4184-AE7F-5B1B646CF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7B9A4-03B7-465A-9619-8EF18E8F3DAA}" type="datetime1">
              <a:rPr lang="en-US"/>
              <a:pPr/>
              <a:t>3/19/2013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82C7B-A8FD-48AF-BACA-8D424A73E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786FE1-B7B7-4607-B938-75C273EA9FE3}" type="datetime1">
              <a:rPr lang="en-US"/>
              <a:pPr/>
              <a:t>3/19/2013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26056-3E1F-4D51-9290-B8A7A86455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0D1BF32-B144-40D2-8ED3-F9A2691DA030}" type="datetime1">
              <a:rPr lang="en-US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9454B4B-91E0-4CE8-9AE3-A21DDEC544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compost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87600"/>
            <a:ext cx="47752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660400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>
                <a:latin typeface="+mj-lt"/>
                <a:ea typeface="+mj-ea"/>
                <a:cs typeface="+mj-cs"/>
              </a:rPr>
              <a:t>Composting and Matter Cycling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795713" y="2495550"/>
            <a:ext cx="4662487" cy="1752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3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t>SE 7.5B A student is expected to demonstrate and explain the cycling of matter within living systems such as in the decay of biomass in a compost bin;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What is a compost pile?</a:t>
            </a:r>
            <a:br>
              <a:rPr lang="en-US" dirty="0" smtClean="0">
                <a:ea typeface="+mj-ea"/>
                <a:cs typeface="+mj-cs"/>
              </a:rPr>
            </a:br>
            <a:endParaRPr lang="en-US" dirty="0" smtClean="0">
              <a:ea typeface="+mj-ea"/>
              <a:cs typeface="+mj-cs"/>
            </a:endParaRPr>
          </a:p>
        </p:txBody>
      </p:sp>
      <p:pic>
        <p:nvPicPr>
          <p:cNvPr id="14339" name="Content Placeholder 3" descr="compost_pic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8288" r="-28288"/>
          <a:stretch>
            <a:fillRect/>
          </a:stretch>
        </p:blipFill>
        <p:spPr>
          <a:xfrm>
            <a:off x="457200" y="1760538"/>
            <a:ext cx="8229600" cy="4525962"/>
          </a:xfrm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065213" y="976313"/>
            <a:ext cx="71135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 controlled space where humans decompose organic matter to turn it into a useful resource that helps to replenish organic matter back into the earth.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How does composting work?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Organic matter (rich in carbon and nitrogen such as scrap food ) are put into a container.</a:t>
            </a:r>
          </a:p>
          <a:p>
            <a:pPr eaLnBrk="1" hangingPunct="1"/>
            <a:r>
              <a:rPr lang="en-US" smtClean="0"/>
              <a:t>Decomposers (fungus and bacteria) break down the organic matter.</a:t>
            </a:r>
          </a:p>
          <a:p>
            <a:pPr lvl="1" eaLnBrk="1" hangingPunct="1"/>
            <a:r>
              <a:rPr lang="en-US" smtClean="0"/>
              <a:t>Decomposers require water and air.</a:t>
            </a:r>
          </a:p>
          <a:p>
            <a:pPr eaLnBrk="1" hangingPunct="1"/>
            <a:r>
              <a:rPr lang="en-US" smtClean="0"/>
              <a:t>The organic matter becomes </a:t>
            </a:r>
            <a:r>
              <a:rPr lang="en-US" b="1" u="sng" smtClean="0"/>
              <a:t>compost</a:t>
            </a:r>
            <a:r>
              <a:rPr lang="en-US" smtClean="0"/>
              <a:t>, a soil-like, humus-like material that is used to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Compost</a:t>
            </a:r>
          </a:p>
        </p:txBody>
      </p:sp>
      <p:pic>
        <p:nvPicPr>
          <p:cNvPr id="16387" name="Content Placeholder 3" descr="finished-compos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658" r="-10658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4000" smtClean="0"/>
              <a:t>Where would “composting” naturally take place?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Anywhere there is organic matter that dies, bacteria and fungus cause the matter to decay.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carbon and nitrogen in the organic matter are returned back into the matter cycles.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Example: forest floor where leaves fall down and decay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838200" y="0"/>
            <a:ext cx="6781800" cy="1143000"/>
          </a:xfrm>
        </p:spPr>
        <p:txBody>
          <a:bodyPr/>
          <a:lstStyle/>
          <a:p>
            <a:r>
              <a:rPr lang="en-US" sz="4200" smtClean="0"/>
              <a:t>	Biomass</a:t>
            </a:r>
            <a:endParaRPr lang="en-US" sz="4800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4191000" cy="5562600"/>
          </a:xfrm>
        </p:spPr>
        <p:txBody>
          <a:bodyPr/>
          <a:lstStyle/>
          <a:p>
            <a:r>
              <a:rPr lang="en-US" sz="2800" smtClean="0">
                <a:solidFill>
                  <a:schemeClr val="hlink"/>
                </a:solidFill>
              </a:rPr>
              <a:t>The total mass of the organic matter at each trophic level is called biomass</a:t>
            </a:r>
          </a:p>
          <a:p>
            <a:r>
              <a:rPr lang="en-US" sz="2800" smtClean="0"/>
              <a:t>Biomass is just another term for </a:t>
            </a:r>
            <a:r>
              <a:rPr lang="en-US" sz="2800" u="sng" smtClean="0"/>
              <a:t>potential energy</a:t>
            </a:r>
            <a:r>
              <a:rPr lang="en-US" sz="2800" smtClean="0"/>
              <a:t> – energy that is to be eaten and used</a:t>
            </a:r>
          </a:p>
          <a:p>
            <a:r>
              <a:rPr lang="en-US" sz="2800" smtClean="0">
                <a:solidFill>
                  <a:schemeClr val="folHlink"/>
                </a:solidFill>
              </a:rPr>
              <a:t>The transfer of energy from one level to another is very inefficient </a:t>
            </a:r>
          </a:p>
        </p:txBody>
      </p:sp>
      <p:pic>
        <p:nvPicPr>
          <p:cNvPr id="18436" name="Picture 4" descr="Food%20Chain%20Efficienc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9812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BiomassCycleChart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0"/>
            <a:ext cx="2209800" cy="1855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218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What is a compost pile? </vt:lpstr>
      <vt:lpstr>How does composting work?</vt:lpstr>
      <vt:lpstr>Compost</vt:lpstr>
      <vt:lpstr>Where would “composting” naturally take place?</vt:lpstr>
      <vt:lpstr> Biomass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Composting and Matter Cycling</dc:title>
  <dc:creator>Julia and Howard  Levy</dc:creator>
  <cp:lastModifiedBy>user</cp:lastModifiedBy>
  <cp:revision>6</cp:revision>
  <dcterms:created xsi:type="dcterms:W3CDTF">2010-05-16T17:24:51Z</dcterms:created>
  <dcterms:modified xsi:type="dcterms:W3CDTF">2013-03-19T13:52:15Z</dcterms:modified>
</cp:coreProperties>
</file>