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notesMasterIdLst>
    <p:notesMasterId r:id="rId9"/>
  </p:notesMasterIdLst>
  <p:handoutMasterIdLst>
    <p:handoutMasterId r:id="rId10"/>
  </p:handoutMasterIdLst>
  <p:sldIdLst>
    <p:sldId id="268" r:id="rId2"/>
    <p:sldId id="262" r:id="rId3"/>
    <p:sldId id="263" r:id="rId4"/>
    <p:sldId id="266" r:id="rId5"/>
    <p:sldId id="265" r:id="rId6"/>
    <p:sldId id="264" r:id="rId7"/>
    <p:sldId id="26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 autoAdjust="0"/>
    <p:restoredTop sz="94757" autoAdjust="0"/>
  </p:normalViewPr>
  <p:slideViewPr>
    <p:cSldViewPr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B5D25-53FF-4D99-AE5B-76618671989F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D0268-9B1D-4A81-8ED2-567C1A12F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88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2FA7E-28F7-4A75-A672-101145B9C18F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9CF22-F327-4C15-9F75-C950A5978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89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9CF22-F327-4C15-9F75-C950A59786B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1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9CF22-F327-4C15-9F75-C950A59786B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97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CD36CA-9148-4662-A672-989B92F52E4C}" type="datetime1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 1  4th Nine Weeks  Risinger 7Y Science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B5FE2-988F-425F-ABC4-313540B361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913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660735-9388-41DF-8222-D0DBE62E1728}" type="datetime1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 1  4th Nine Weeks  Risinger 7Y Science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73D38-5AE7-42D1-9E6E-B9B554538C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3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162EF2-2058-4F2D-9381-C18986DFB96F}" type="datetime1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 1  4th Nine Weeks  Risinger 7Y Science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ABEE1-C45D-459C-A45C-B26AECFDC7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5F3752-2095-4E59-995F-469336B1F816}" type="datetime1">
              <a:rPr lang="en-US" smtClean="0"/>
              <a:t>3/19/2014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 1  4th Nine Weeks  Risinger 7Y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7684A-8D7D-4FE9-B6AB-35C0A55F0E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38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A614BD-181C-4752-A684-4BD346C3EF66}" type="datetime1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 1  4th Nine Weeks  Risinger 7Y Science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0AFF24-6E76-4E75-A05C-73825AA12C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917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3965C7-0B6C-4304-B33B-D93A96F40FBD}" type="datetime1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 1  4th Nine Weeks  Risinger 7Y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5769C-40B9-4FAC-B6FB-A2D5F96B95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76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4BF73C-A8FF-49FB-821B-01BBC6C81063}" type="datetime1">
              <a:rPr lang="en-US" smtClean="0"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 1  4th Nine Weeks  Risinger 7Y Science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04575-796C-4E2F-A5D9-6BDE44D26C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39BAA7-44D8-48A3-BACC-A254277C732E}" type="datetime1">
              <a:rPr lang="en-US" smtClean="0"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 1  4th Nine Weeks  Risinger 7Y Science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9951E-8A6D-4422-9433-E44B3BADC9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FA62BB-3942-459A-93C4-92A881A18D80}" type="datetime1">
              <a:rPr lang="en-US" smtClean="0"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Week 1  4th Nine Weeks  Risinger 7Y Science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5A1C1A-6487-4217-A4DB-BBD62ADB8A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1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4226C7B-6E27-4464-93F3-B40D955F77FD}" type="datetime1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Week 1  4th Nine Weeks  Risinger 7Y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2797365-D455-47AF-BE26-65F56129DB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77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3AA5AE-A9EB-4E83-A674-D57DC050468E}" type="datetime1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 1  4th Nine Weeks  Risinger 7Y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E586CB-E6AB-44AC-A66A-E8D66A9060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8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F23684A-C37C-46AD-8F64-3596F175630D}" type="datetime1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Week 1  4th Nine Weeks  Risinger 7Y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BA61DE0-2A91-4193-AA73-5F8091FC8C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776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hf sldNum="0"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 Adaptations and Biomes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Phase 1 - Phase 2 -Phase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CD36CA-9148-4662-A672-989B92F52E4C}" type="datetime1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 1  4th Nine Weeks  Risinger 7Y Science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55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" y="76200"/>
            <a:ext cx="4343400" cy="6096000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n-US" sz="3600" b="1" dirty="0">
                <a:solidFill>
                  <a:schemeClr val="tx1"/>
                </a:solidFill>
              </a:rPr>
              <a:t>Adaptations allow animals to…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400" b="1" dirty="0" smtClean="0">
                <a:solidFill>
                  <a:schemeClr val="tx1"/>
                </a:solidFill>
              </a:rPr>
              <a:t>Obtain food: gather or hunt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400" b="1" dirty="0" smtClean="0">
                <a:solidFill>
                  <a:schemeClr val="tx1"/>
                </a:solidFill>
              </a:rPr>
              <a:t>Move, travel, migrate, climb, hide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400" b="1" dirty="0" smtClean="0">
                <a:solidFill>
                  <a:schemeClr val="tx1"/>
                </a:solidFill>
              </a:rPr>
              <a:t>Keep safe, defend themselves, protect young 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400" b="1" dirty="0" smtClean="0">
                <a:solidFill>
                  <a:schemeClr val="tx1"/>
                </a:solidFill>
              </a:rPr>
              <a:t>Build homes 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400" b="1" dirty="0" smtClean="0">
                <a:solidFill>
                  <a:schemeClr val="tx1"/>
                </a:solidFill>
              </a:rPr>
              <a:t>Withstand weather, deal with extreme heat or cold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400" b="1" dirty="0" smtClean="0">
                <a:solidFill>
                  <a:schemeClr val="tx1"/>
                </a:solidFill>
              </a:rPr>
              <a:t>Attract mates, produce offspring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400" b="1" dirty="0" smtClean="0">
                <a:solidFill>
                  <a:schemeClr val="tx1"/>
                </a:solidFill>
              </a:rPr>
              <a:t>Conserve, use or store energy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2400" b="1" dirty="0" smtClean="0">
                <a:solidFill>
                  <a:schemeClr val="tx1"/>
                </a:solidFill>
              </a:rPr>
              <a:t>Allow them to survive!!!!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DA9E9D-2DA0-408B-A9C2-A318FD805397}" type="datetime1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 1  4th Nine Weeks  Risinger 7Y Science</a:t>
            </a:r>
            <a:endParaRPr lang="en-US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4572000" y="76200"/>
            <a:ext cx="4495800" cy="6096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/>
              <a:buChar char="n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tx2">
                  <a:shade val="75000"/>
                </a:schemeClr>
              </a:buClr>
              <a:buSzPct val="85000"/>
              <a:buFont typeface="Wingdings"/>
              <a:buChar char="n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4">
                  <a:shade val="50000"/>
                </a:schemeClr>
              </a:buClr>
              <a:buSzPct val="75000"/>
              <a:buFont typeface="Wingdings"/>
              <a:buChar char="n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6">
                  <a:shade val="50000"/>
                </a:schemeClr>
              </a:buClr>
              <a:buSzPct val="75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3">
                  <a:shade val="50000"/>
                </a:schemeClr>
              </a:buClr>
              <a:buSzPct val="70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2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5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5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None/>
            </a:pPr>
            <a:r>
              <a:rPr lang="en-US" b="1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Remember adaptations can be: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</a:pPr>
            <a:r>
              <a:rPr lang="en-US" b="1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Physical features-</a:t>
            </a:r>
            <a:r>
              <a:rPr lang="en-US" sz="2000" b="1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claws, beak, length of tail…. Etc.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</a:pPr>
            <a:r>
              <a:rPr lang="en-US" b="1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Behaviors</a:t>
            </a:r>
            <a:r>
              <a:rPr lang="en-US" sz="2000" b="1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- things the animal does….often times possible only because of certain physical traits, focus on the trait that makes the behavior possible. 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</a:pPr>
            <a:r>
              <a:rPr lang="en-US" sz="2800" b="1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Physiological functions </a:t>
            </a:r>
            <a:r>
              <a:rPr lang="en-US" sz="1800" b="1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(how their body works internally) </a:t>
            </a:r>
            <a:r>
              <a:rPr lang="en-US" sz="2000" b="1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like a crocodile using vales in it’s heart to only pump blood to brain when under water. . </a:t>
            </a:r>
            <a:endParaRPr lang="en-US" sz="2000" kern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28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FDA2AC-9A15-44F8-8062-C1732F9C677B}" type="datetime1">
              <a:rPr lang="en-US" smtClean="0"/>
              <a:t>3/19/2014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 1  4th Nine Weeks  Risinger 7Y Science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823098"/>
              </p:ext>
            </p:extLst>
          </p:nvPr>
        </p:nvGraphicFramePr>
        <p:xfrm>
          <a:off x="19050" y="76200"/>
          <a:ext cx="9039225" cy="6659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6425"/>
                <a:gridCol w="7162800"/>
              </a:tblGrid>
              <a:tr h="4436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Grade</a:t>
                      </a:r>
                      <a:r>
                        <a:rPr lang="en-US" sz="2400" baseline="0" dirty="0" smtClean="0"/>
                        <a:t> I want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What I have to do..</a:t>
                      </a:r>
                      <a:endParaRPr lang="en-US" sz="2400" dirty="0"/>
                    </a:p>
                  </a:txBody>
                  <a:tcPr anchor="ctr"/>
                </a:tc>
              </a:tr>
              <a:tr h="15085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90 or</a:t>
                      </a:r>
                      <a:r>
                        <a:rPr lang="en-US" sz="2000" b="1" baseline="0" dirty="0" smtClean="0"/>
                        <a:t> Better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Picture</a:t>
                      </a:r>
                      <a:r>
                        <a:rPr lang="en-US" sz="1600" baseline="0" dirty="0" smtClean="0"/>
                        <a:t> clearly and accurately shows animal and environment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More than 3 adaptations structure and function are explained with detail and clarity: Include a physical, behavioral, and physiological adaptations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Explanation of how adaptations match the environment are accurate, detailed,  and clear.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Very neat, easily readable, and  highly organized</a:t>
                      </a:r>
                    </a:p>
                  </a:txBody>
                  <a:tcPr/>
                </a:tc>
              </a:tr>
              <a:tr h="141732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80-89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Picture</a:t>
                      </a:r>
                      <a:r>
                        <a:rPr lang="en-US" sz="1600" baseline="0" dirty="0" smtClean="0"/>
                        <a:t> shows animal and environment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3 adaptations structure and function are explained with detail and clarity.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Explanation of how adaptations match the environment are mostly accurate and clear.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neat, readable, and organized</a:t>
                      </a:r>
                    </a:p>
                  </a:txBody>
                  <a:tcPr/>
                </a:tc>
              </a:tr>
              <a:tr h="15085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70-79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Picture</a:t>
                      </a:r>
                      <a:r>
                        <a:rPr lang="en-US" sz="1600" baseline="0" dirty="0" smtClean="0"/>
                        <a:t> somewhat shows animal and environment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Less than 3 adaptations structure and function are explained with little  detail and clarity.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Explanation of how adaptations match the environment are  somewhat accurate and clear.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 somewhat neat and organized, difficult to read</a:t>
                      </a:r>
                    </a:p>
                  </a:txBody>
                  <a:tcPr/>
                </a:tc>
              </a:tr>
              <a:tr h="167609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Below 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Picture</a:t>
                      </a:r>
                      <a:r>
                        <a:rPr lang="en-US" sz="1600" baseline="0" dirty="0" smtClean="0"/>
                        <a:t> does not show animal and environment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Less then 3 adaptations explained with no detail and incorrect (structure and function).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Explanation of how adaptations match the environment are unreasonable, not clear, or not given.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Sloppy, unorganized, not able to read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67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1347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Berlin Sans FB Demi" panose="020E0802020502020306" pitchFamily="34" charset="0"/>
                <a:ea typeface="+mn-ea"/>
                <a:cs typeface="+mn-cs"/>
              </a:rPr>
              <a:t>PHASE </a:t>
            </a:r>
            <a:r>
              <a:rPr lang="en-US" sz="3600" dirty="0" smtClean="0">
                <a:solidFill>
                  <a:schemeClr val="accent1"/>
                </a:solidFill>
                <a:latin typeface="Berlin Sans FB Demi" panose="020E0802020502020306" pitchFamily="34" charset="0"/>
                <a:ea typeface="+mn-ea"/>
                <a:cs typeface="+mn-cs"/>
              </a:rPr>
              <a:t>1 </a:t>
            </a:r>
            <a:endParaRPr lang="en-US" sz="3600" dirty="0">
              <a:solidFill>
                <a:schemeClr val="accent1"/>
              </a:solidFill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8229600" cy="51816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You will identify the characteristics that distinguish your biome</a:t>
            </a:r>
          </a:p>
          <a:p>
            <a:pPr lvl="1"/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Amount of rain, types of plants, seasons, temperature</a:t>
            </a:r>
          </a:p>
          <a:p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You will identify adaptations that allow your animal to thrive in its current biome.  For each adaptation you need to think about </a:t>
            </a:r>
            <a:r>
              <a:rPr lang="en-US" sz="20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STRUCTURE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and 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Function </a:t>
            </a:r>
          </a:p>
          <a:p>
            <a:pPr lvl="1"/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GOOD EXAMPLES:  </a:t>
            </a:r>
          </a:p>
          <a:p>
            <a:pPr lvl="2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Frog has </a:t>
            </a:r>
            <a:r>
              <a:rPr lang="en-US" sz="14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eyes on the top of its head 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 it can stay in the water and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see above and around himself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lvl="2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Hawks have </a:t>
            </a:r>
            <a:r>
              <a:rPr lang="en-US" sz="14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sharp curved claws 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that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allow them to grab prey 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 they swoop down from the sky</a:t>
            </a:r>
          </a:p>
          <a:p>
            <a:pPr lvl="1"/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TERRIBLE EXAMPLES:</a:t>
            </a:r>
          </a:p>
          <a:p>
            <a:pPr lvl="2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“Frog swims” –  Explaining the features of webbed feet or smooth skin would be good</a:t>
            </a:r>
          </a:p>
          <a:p>
            <a:pPr lvl="2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“Hawks fly fast” - Exampling why a hawk flies fast… light hallow bones, long stiff feathers… Would be good. 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Then you have to explain why the adaptation matches the environment:</a:t>
            </a:r>
          </a:p>
          <a:p>
            <a:pPr lvl="2"/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Being able to see above themselves helps them find food and identify danger while staying in the water and not moving. </a:t>
            </a:r>
          </a:p>
          <a:p>
            <a:pPr lvl="2"/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Most of the food sources of hawks  are small, the curved sharp claws help to hold and kill the prey they capture.  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A4F3BE-0193-4DA4-BF0A-CFE6BBAB94F8}" type="datetime1">
              <a:rPr lang="en-US" smtClean="0"/>
              <a:t>3/19/2014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 1  4th Nine Weeks  Risinger 7Y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24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chemeClr val="bg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Berlin Sans FB Demi" panose="020E0802020502020306" pitchFamily="34" charset="0"/>
                <a:ea typeface="+mn-ea"/>
                <a:cs typeface="+mn-cs"/>
              </a:rPr>
              <a:t>What my Biome Becomes…..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371600"/>
            <a:ext cx="5029199" cy="4497494"/>
          </a:xfrm>
          <a:solidFill>
            <a:schemeClr val="accent2">
              <a:lumMod val="5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sz="3000" dirty="0">
                <a:solidFill>
                  <a:schemeClr val="bg1"/>
                </a:solidFill>
              </a:rPr>
              <a:t>Marine </a:t>
            </a:r>
            <a:r>
              <a:rPr lang="en-US" sz="4800" dirty="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n-US" sz="30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Coniferous Forest</a:t>
            </a:r>
          </a:p>
          <a:p>
            <a:r>
              <a:rPr lang="en-US" sz="3000" dirty="0">
                <a:solidFill>
                  <a:schemeClr val="bg1"/>
                </a:solidFill>
              </a:rPr>
              <a:t>Coniferous Forest  </a:t>
            </a:r>
            <a:r>
              <a:rPr lang="en-US" sz="4800" dirty="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n-US" sz="30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 Grassland</a:t>
            </a:r>
          </a:p>
          <a:p>
            <a:r>
              <a:rPr lang="en-US" sz="3000" dirty="0">
                <a:solidFill>
                  <a:schemeClr val="bg1"/>
                </a:solidFill>
              </a:rPr>
              <a:t>Deciduous Forest  </a:t>
            </a:r>
            <a:r>
              <a:rPr lang="en-US" sz="4800" dirty="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n-US" sz="30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  Tundra</a:t>
            </a:r>
          </a:p>
          <a:p>
            <a:r>
              <a:rPr lang="en-US" sz="3000" dirty="0">
                <a:solidFill>
                  <a:schemeClr val="bg1"/>
                </a:solidFill>
              </a:rPr>
              <a:t>Rain Forest  </a:t>
            </a:r>
            <a:r>
              <a:rPr lang="en-US" sz="4800" dirty="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n-US" sz="30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Desert</a:t>
            </a:r>
          </a:p>
          <a:p>
            <a:r>
              <a:rPr lang="en-US" sz="3000" dirty="0">
                <a:solidFill>
                  <a:schemeClr val="bg1"/>
                </a:solidFill>
              </a:rPr>
              <a:t>Desert  </a:t>
            </a:r>
            <a:r>
              <a:rPr lang="en-US" sz="4800" dirty="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n-US" sz="30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Deciduous Forest</a:t>
            </a:r>
          </a:p>
          <a:p>
            <a:r>
              <a:rPr lang="en-US" sz="3000" dirty="0">
                <a:solidFill>
                  <a:schemeClr val="bg1"/>
                </a:solidFill>
              </a:rPr>
              <a:t>Tundra  </a:t>
            </a:r>
            <a:r>
              <a:rPr lang="en-US" sz="4800" dirty="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n-US" sz="30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Rain Forest</a:t>
            </a:r>
          </a:p>
          <a:p>
            <a:r>
              <a:rPr lang="en-US" sz="3000" dirty="0">
                <a:solidFill>
                  <a:schemeClr val="bg1"/>
                </a:solidFill>
              </a:rPr>
              <a:t>Grassland  </a:t>
            </a:r>
            <a:r>
              <a:rPr lang="en-US" sz="4800" dirty="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n-US" sz="30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Tundra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DAFFD5-FEC7-433C-ACEB-49FB1DC612FD}" type="datetime1">
              <a:rPr lang="en-US" smtClean="0"/>
              <a:t>3/19/2014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 1  4th Nine Weeks  Risinger 7Y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3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1347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Berlin Sans FB Demi" panose="020E0802020502020306" pitchFamily="34" charset="0"/>
                <a:ea typeface="+mn-ea"/>
                <a:cs typeface="+mn-cs"/>
              </a:rPr>
              <a:t>PHASE 2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8229600" cy="5715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original Biome is SLOWLY changing into an entirely new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Biome</a:t>
            </a:r>
          </a:p>
          <a:p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Phase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 will be a </a:t>
            </a:r>
            <a:r>
              <a:rPr lang="en-US" sz="20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halfway point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 your new Biome.  You will need to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begin to develop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adaptations for your animal for its changing habitat.</a:t>
            </a:r>
          </a:p>
          <a:p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This kind of changes that LOOONG TIIIIIME.. Millions of years not days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Adaptations do just magically morph</a:t>
            </a:r>
          </a:p>
          <a:p>
            <a:pPr lvl="2"/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TERRIBLE EXAMPLE:  a frogs front arm become wings they can fly</a:t>
            </a:r>
          </a:p>
          <a:p>
            <a:pPr lvl="2"/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GOOD EXAMPLE:  The frogs front arms increase in length giving them  an increased ability to climb. </a:t>
            </a:r>
          </a:p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IDEAS and HINTS: 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Modify the adaptations from Phase 1.  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Think backwards… What will you animal look like at the end- Phase 3, begin to make changes. 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You still need to think about STRUCTURE and Function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You still need to explain why the function matches the environment.</a:t>
            </a:r>
          </a:p>
          <a:p>
            <a:pPr marL="914400" lvl="2" indent="0">
              <a:buNone/>
            </a:pP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76FF46-9A4A-48DA-89B0-4F2596FEF679}" type="datetime1">
              <a:rPr lang="en-US" smtClean="0"/>
              <a:t>3/19/2014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 1  4th Nine Weeks  Risinger 7Y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29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1347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Berlin Sans FB Demi" panose="020E0802020502020306" pitchFamily="34" charset="0"/>
                <a:ea typeface="+mn-ea"/>
                <a:cs typeface="+mn-cs"/>
              </a:rPr>
              <a:t>PHASE </a:t>
            </a:r>
            <a:r>
              <a:rPr lang="en-US" sz="3600" dirty="0" smtClean="0">
                <a:solidFill>
                  <a:schemeClr val="accent1"/>
                </a:solidFill>
                <a:latin typeface="Berlin Sans FB Demi" panose="020E0802020502020306" pitchFamily="34" charset="0"/>
                <a:ea typeface="+mn-ea"/>
                <a:cs typeface="+mn-cs"/>
              </a:rPr>
              <a:t>3 </a:t>
            </a:r>
            <a:endParaRPr lang="en-US" sz="3600" dirty="0">
              <a:solidFill>
                <a:schemeClr val="accent1"/>
              </a:solidFill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8229600" cy="51816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Phase 3 is the end…  you animal in the new environment.  The Environment is no longer changing. </a:t>
            </a:r>
          </a:p>
          <a:p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You original Biome is now completely changed.  </a:t>
            </a:r>
          </a:p>
          <a:p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IDEAS and HINTS: </a:t>
            </a:r>
          </a:p>
          <a:p>
            <a:pPr lvl="2"/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Make your Adaptations from Phase 2 more specific</a:t>
            </a:r>
          </a:p>
          <a:p>
            <a:pPr lvl="2"/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Features or the structures of different adaptations need to increase or decrease… longer beaks, thinner fur,  thicker shell, more curved claws, longer wings, denser coat of feathers.</a:t>
            </a:r>
          </a:p>
          <a:p>
            <a:pPr lvl="2"/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Make the changes and descriptions very specific to the new biome. </a:t>
            </a:r>
          </a:p>
          <a:p>
            <a:pPr lvl="2"/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You still have to explain Structure and Function</a:t>
            </a:r>
          </a:p>
          <a:p>
            <a:pPr lvl="2"/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You still have to explain why the function matches the biome. </a:t>
            </a:r>
          </a:p>
          <a:p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1F121-A998-4D13-97B8-750973ADDD99}" type="datetime1">
              <a:rPr lang="en-US" smtClean="0"/>
              <a:t>3/19/2014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 1  4th Nine Weeks  Risinger 7Y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7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89189</TotalTime>
  <Words>878</Words>
  <Application>Microsoft Office PowerPoint</Application>
  <PresentationFormat>On-screen Show (4:3)</PresentationFormat>
  <Paragraphs>95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Berlin Sans FB Demi</vt:lpstr>
      <vt:lpstr>Calibri</vt:lpstr>
      <vt:lpstr>Calibri Light</vt:lpstr>
      <vt:lpstr>Wingdings</vt:lpstr>
      <vt:lpstr>Retrospect</vt:lpstr>
      <vt:lpstr>Animal Adaptations and Biomes</vt:lpstr>
      <vt:lpstr>PowerPoint Presentation</vt:lpstr>
      <vt:lpstr>PowerPoint Presentation</vt:lpstr>
      <vt:lpstr>PHASE 1 </vt:lpstr>
      <vt:lpstr>What my Biome Becomes…..</vt:lpstr>
      <vt:lpstr>PHASE 2 </vt:lpstr>
      <vt:lpstr>PHASE 3 </vt:lpstr>
    </vt:vector>
  </TitlesOfParts>
  <Company>NORTH EAST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August 27, 2012</dc:title>
  <dc:creator>Theo Risinger</dc:creator>
  <cp:lastModifiedBy>Risinger, Theodore</cp:lastModifiedBy>
  <cp:revision>4457</cp:revision>
  <cp:lastPrinted>2014-03-19T16:30:34Z</cp:lastPrinted>
  <dcterms:created xsi:type="dcterms:W3CDTF">2013-08-23T18:40:45Z</dcterms:created>
  <dcterms:modified xsi:type="dcterms:W3CDTF">2014-03-19T16:31:01Z</dcterms:modified>
</cp:coreProperties>
</file>