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7"/>
  </p:notesMasterIdLst>
  <p:handoutMasterIdLst>
    <p:handoutMasterId r:id="rId8"/>
  </p:handoutMasterIdLst>
  <p:sldIdLst>
    <p:sldId id="268" r:id="rId2"/>
    <p:sldId id="262" r:id="rId3"/>
    <p:sldId id="269" r:id="rId4"/>
    <p:sldId id="270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757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B4D94-07F7-4604-8C13-0944D31C97D9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ECE40D9-D5FC-4CA9-879D-8DCC0AB7AA2C}">
      <dgm:prSet phldrT="[Text]"/>
      <dgm:spPr/>
      <dgm:t>
        <a:bodyPr/>
        <a:lstStyle/>
        <a:p>
          <a:r>
            <a:rPr lang="en-US" dirty="0" smtClean="0"/>
            <a:t>Overproduction</a:t>
          </a:r>
          <a:endParaRPr lang="en-US" dirty="0"/>
        </a:p>
      </dgm:t>
    </dgm:pt>
    <dgm:pt modelId="{3FBF9752-E809-426D-8148-58F298CD8B9A}" type="parTrans" cxnId="{7FB14DD1-7025-4F3F-8711-8D75021FCC4A}">
      <dgm:prSet/>
      <dgm:spPr/>
      <dgm:t>
        <a:bodyPr/>
        <a:lstStyle/>
        <a:p>
          <a:endParaRPr lang="en-US"/>
        </a:p>
      </dgm:t>
    </dgm:pt>
    <dgm:pt modelId="{0032F85B-0E70-4B6C-B209-09F36E3F4040}" type="sibTrans" cxnId="{7FB14DD1-7025-4F3F-8711-8D75021FCC4A}">
      <dgm:prSet/>
      <dgm:spPr/>
      <dgm:t>
        <a:bodyPr/>
        <a:lstStyle/>
        <a:p>
          <a:endParaRPr lang="en-US"/>
        </a:p>
      </dgm:t>
    </dgm:pt>
    <dgm:pt modelId="{5286D394-A925-412F-BE9D-730B8B7B5A9A}">
      <dgm:prSet phldrT="[Text]"/>
      <dgm:spPr/>
      <dgm:t>
        <a:bodyPr/>
        <a:lstStyle/>
        <a:p>
          <a:r>
            <a:rPr lang="en-US" dirty="0" smtClean="0"/>
            <a:t>Genetic Variation</a:t>
          </a:r>
          <a:endParaRPr lang="en-US" dirty="0"/>
        </a:p>
      </dgm:t>
    </dgm:pt>
    <dgm:pt modelId="{F96E312D-772C-4A6B-9268-1D9BA0C661BB}" type="parTrans" cxnId="{DF6E38DE-44A9-4B2C-82F7-E749CE4E866F}">
      <dgm:prSet/>
      <dgm:spPr/>
      <dgm:t>
        <a:bodyPr/>
        <a:lstStyle/>
        <a:p>
          <a:endParaRPr lang="en-US"/>
        </a:p>
      </dgm:t>
    </dgm:pt>
    <dgm:pt modelId="{6D98FC75-8C9B-441E-88C7-6AD58991B127}" type="sibTrans" cxnId="{DF6E38DE-44A9-4B2C-82F7-E749CE4E866F}">
      <dgm:prSet/>
      <dgm:spPr/>
      <dgm:t>
        <a:bodyPr/>
        <a:lstStyle/>
        <a:p>
          <a:endParaRPr lang="en-US"/>
        </a:p>
      </dgm:t>
    </dgm:pt>
    <dgm:pt modelId="{643FBC6B-A815-494B-B825-1F629E3B0697}">
      <dgm:prSet phldrT="[Text]"/>
      <dgm:spPr/>
      <dgm:t>
        <a:bodyPr/>
        <a:lstStyle/>
        <a:p>
          <a:r>
            <a:rPr lang="en-US" dirty="0" smtClean="0"/>
            <a:t>Struggle To Survive</a:t>
          </a:r>
          <a:endParaRPr lang="en-US" dirty="0"/>
        </a:p>
      </dgm:t>
    </dgm:pt>
    <dgm:pt modelId="{509FA9D0-8B5F-4927-A3DB-EA01AF9A2690}" type="parTrans" cxnId="{D614E61A-A549-45D8-8A59-D06BB11DDBC7}">
      <dgm:prSet/>
      <dgm:spPr/>
      <dgm:t>
        <a:bodyPr/>
        <a:lstStyle/>
        <a:p>
          <a:endParaRPr lang="en-US"/>
        </a:p>
      </dgm:t>
    </dgm:pt>
    <dgm:pt modelId="{9A57B570-A580-438E-B8F0-B6FDC0935E18}" type="sibTrans" cxnId="{D614E61A-A549-45D8-8A59-D06BB11DDBC7}">
      <dgm:prSet/>
      <dgm:spPr/>
      <dgm:t>
        <a:bodyPr/>
        <a:lstStyle/>
        <a:p>
          <a:endParaRPr lang="en-US"/>
        </a:p>
      </dgm:t>
    </dgm:pt>
    <dgm:pt modelId="{D412C999-770A-4A42-B3F4-29EE7C741886}">
      <dgm:prSet phldrT="[Text]"/>
      <dgm:spPr/>
      <dgm:t>
        <a:bodyPr/>
        <a:lstStyle/>
        <a:p>
          <a:r>
            <a:rPr lang="en-US" dirty="0" smtClean="0"/>
            <a:t>Successful Reproduction</a:t>
          </a:r>
          <a:endParaRPr lang="en-US" dirty="0"/>
        </a:p>
      </dgm:t>
    </dgm:pt>
    <dgm:pt modelId="{8F2D10A3-CC38-4698-B45A-4C950364C548}" type="parTrans" cxnId="{0E88ACAD-A58E-418B-B0E4-77831AD7DA1A}">
      <dgm:prSet/>
      <dgm:spPr/>
      <dgm:t>
        <a:bodyPr/>
        <a:lstStyle/>
        <a:p>
          <a:endParaRPr lang="en-US"/>
        </a:p>
      </dgm:t>
    </dgm:pt>
    <dgm:pt modelId="{5932C452-EF65-40EF-9BF5-9F9F6274BB69}" type="sibTrans" cxnId="{0E88ACAD-A58E-418B-B0E4-77831AD7DA1A}">
      <dgm:prSet/>
      <dgm:spPr/>
      <dgm:t>
        <a:bodyPr/>
        <a:lstStyle/>
        <a:p>
          <a:endParaRPr lang="en-US"/>
        </a:p>
      </dgm:t>
    </dgm:pt>
    <dgm:pt modelId="{91415E3F-2214-46AD-8ED3-B54582D0BAFF}" type="pres">
      <dgm:prSet presAssocID="{491B4D94-07F7-4604-8C13-0944D31C97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2C1F7B-0B3F-48F5-ACDD-9857D0C8F5E8}" type="pres">
      <dgm:prSet presAssocID="{DECE40D9-D5FC-4CA9-879D-8DCC0AB7AA2C}" presName="node" presStyleLbl="node1" presStyleIdx="0" presStyleCnt="4" custScaleX="140567" custRadScaleRad="101187" custRadScaleInc="-4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B7531-4F3C-4D9F-A88B-B9F53B154B46}" type="pres">
      <dgm:prSet presAssocID="{DECE40D9-D5FC-4CA9-879D-8DCC0AB7AA2C}" presName="spNode" presStyleCnt="0"/>
      <dgm:spPr/>
    </dgm:pt>
    <dgm:pt modelId="{06EEDF0C-112A-4506-BAD8-A425B5AC5F34}" type="pres">
      <dgm:prSet presAssocID="{0032F85B-0E70-4B6C-B209-09F36E3F4040}" presName="sibTrans" presStyleLbl="sibTrans1D1" presStyleIdx="0" presStyleCnt="4"/>
      <dgm:spPr/>
      <dgm:t>
        <a:bodyPr/>
        <a:lstStyle/>
        <a:p>
          <a:endParaRPr lang="en-US"/>
        </a:p>
      </dgm:t>
    </dgm:pt>
    <dgm:pt modelId="{611E8ADA-6993-4916-9076-19DBC17C2847}" type="pres">
      <dgm:prSet presAssocID="{5286D394-A925-412F-BE9D-730B8B7B5A9A}" presName="node" presStyleLbl="node1" presStyleIdx="1" presStyleCnt="4" custScaleX="165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BB2DF-A79C-40E7-984C-77C3C6764D2A}" type="pres">
      <dgm:prSet presAssocID="{5286D394-A925-412F-BE9D-730B8B7B5A9A}" presName="spNode" presStyleCnt="0"/>
      <dgm:spPr/>
    </dgm:pt>
    <dgm:pt modelId="{DFC97D7C-75D7-42B0-8A7A-919EFCD23B5A}" type="pres">
      <dgm:prSet presAssocID="{6D98FC75-8C9B-441E-88C7-6AD58991B127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15391B0-B925-4ADD-85EF-2E3836C1E944}" type="pres">
      <dgm:prSet presAssocID="{643FBC6B-A815-494B-B825-1F629E3B0697}" presName="node" presStyleLbl="node1" presStyleIdx="2" presStyleCnt="4" custScaleX="161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BF092-F68A-4011-8CD1-36092685C7D4}" type="pres">
      <dgm:prSet presAssocID="{643FBC6B-A815-494B-B825-1F629E3B0697}" presName="spNode" presStyleCnt="0"/>
      <dgm:spPr/>
    </dgm:pt>
    <dgm:pt modelId="{3E67BA5E-2320-4D27-8A70-74D169B13DA0}" type="pres">
      <dgm:prSet presAssocID="{9A57B570-A580-438E-B8F0-B6FDC0935E18}" presName="sibTrans" presStyleLbl="sibTrans1D1" presStyleIdx="2" presStyleCnt="4"/>
      <dgm:spPr/>
      <dgm:t>
        <a:bodyPr/>
        <a:lstStyle/>
        <a:p>
          <a:endParaRPr lang="en-US"/>
        </a:p>
      </dgm:t>
    </dgm:pt>
    <dgm:pt modelId="{0BABE45F-8FBD-495D-B2F1-A96352FA79D8}" type="pres">
      <dgm:prSet presAssocID="{D412C999-770A-4A42-B3F4-29EE7C741886}" presName="node" presStyleLbl="node1" presStyleIdx="3" presStyleCnt="4" custScaleX="132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19AF5-008F-485E-A60D-66AE34D5991B}" type="pres">
      <dgm:prSet presAssocID="{D412C999-770A-4A42-B3F4-29EE7C741886}" presName="spNode" presStyleCnt="0"/>
      <dgm:spPr/>
    </dgm:pt>
    <dgm:pt modelId="{5156B6B7-AB16-4FB5-A146-6439A2F0F039}" type="pres">
      <dgm:prSet presAssocID="{5932C452-EF65-40EF-9BF5-9F9F6274BB69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1B6853F4-AD52-4557-B265-42F8310B9123}" type="presOf" srcId="{0032F85B-0E70-4B6C-B209-09F36E3F4040}" destId="{06EEDF0C-112A-4506-BAD8-A425B5AC5F34}" srcOrd="0" destOrd="0" presId="urn:microsoft.com/office/officeart/2005/8/layout/cycle5"/>
    <dgm:cxn modelId="{8751D441-D621-4619-93D3-B8A2F0E2FBAF}" type="presOf" srcId="{9A57B570-A580-438E-B8F0-B6FDC0935E18}" destId="{3E67BA5E-2320-4D27-8A70-74D169B13DA0}" srcOrd="0" destOrd="0" presId="urn:microsoft.com/office/officeart/2005/8/layout/cycle5"/>
    <dgm:cxn modelId="{43C3DA28-8294-4D05-82C7-81037264D673}" type="presOf" srcId="{DECE40D9-D5FC-4CA9-879D-8DCC0AB7AA2C}" destId="{5D2C1F7B-0B3F-48F5-ACDD-9857D0C8F5E8}" srcOrd="0" destOrd="0" presId="urn:microsoft.com/office/officeart/2005/8/layout/cycle5"/>
    <dgm:cxn modelId="{6E6CF9ED-A12F-4DE6-8E85-2ACB2C030B13}" type="presOf" srcId="{643FBC6B-A815-494B-B825-1F629E3B0697}" destId="{E15391B0-B925-4ADD-85EF-2E3836C1E944}" srcOrd="0" destOrd="0" presId="urn:microsoft.com/office/officeart/2005/8/layout/cycle5"/>
    <dgm:cxn modelId="{EDC35C29-20CC-49AC-AD41-D42F02F43F03}" type="presOf" srcId="{5932C452-EF65-40EF-9BF5-9F9F6274BB69}" destId="{5156B6B7-AB16-4FB5-A146-6439A2F0F039}" srcOrd="0" destOrd="0" presId="urn:microsoft.com/office/officeart/2005/8/layout/cycle5"/>
    <dgm:cxn modelId="{0E88ACAD-A58E-418B-B0E4-77831AD7DA1A}" srcId="{491B4D94-07F7-4604-8C13-0944D31C97D9}" destId="{D412C999-770A-4A42-B3F4-29EE7C741886}" srcOrd="3" destOrd="0" parTransId="{8F2D10A3-CC38-4698-B45A-4C950364C548}" sibTransId="{5932C452-EF65-40EF-9BF5-9F9F6274BB69}"/>
    <dgm:cxn modelId="{D614E61A-A549-45D8-8A59-D06BB11DDBC7}" srcId="{491B4D94-07F7-4604-8C13-0944D31C97D9}" destId="{643FBC6B-A815-494B-B825-1F629E3B0697}" srcOrd="2" destOrd="0" parTransId="{509FA9D0-8B5F-4927-A3DB-EA01AF9A2690}" sibTransId="{9A57B570-A580-438E-B8F0-B6FDC0935E18}"/>
    <dgm:cxn modelId="{DF6E38DE-44A9-4B2C-82F7-E749CE4E866F}" srcId="{491B4D94-07F7-4604-8C13-0944D31C97D9}" destId="{5286D394-A925-412F-BE9D-730B8B7B5A9A}" srcOrd="1" destOrd="0" parTransId="{F96E312D-772C-4A6B-9268-1D9BA0C661BB}" sibTransId="{6D98FC75-8C9B-441E-88C7-6AD58991B127}"/>
    <dgm:cxn modelId="{7FB14DD1-7025-4F3F-8711-8D75021FCC4A}" srcId="{491B4D94-07F7-4604-8C13-0944D31C97D9}" destId="{DECE40D9-D5FC-4CA9-879D-8DCC0AB7AA2C}" srcOrd="0" destOrd="0" parTransId="{3FBF9752-E809-426D-8148-58F298CD8B9A}" sibTransId="{0032F85B-0E70-4B6C-B209-09F36E3F4040}"/>
    <dgm:cxn modelId="{754D763F-5858-4BDA-9F45-49DAB0CE29D6}" type="presOf" srcId="{D412C999-770A-4A42-B3F4-29EE7C741886}" destId="{0BABE45F-8FBD-495D-B2F1-A96352FA79D8}" srcOrd="0" destOrd="0" presId="urn:microsoft.com/office/officeart/2005/8/layout/cycle5"/>
    <dgm:cxn modelId="{02CA1F55-C720-4204-9F97-994FCA7341FD}" type="presOf" srcId="{5286D394-A925-412F-BE9D-730B8B7B5A9A}" destId="{611E8ADA-6993-4916-9076-19DBC17C2847}" srcOrd="0" destOrd="0" presId="urn:microsoft.com/office/officeart/2005/8/layout/cycle5"/>
    <dgm:cxn modelId="{BA176CDF-A96A-4619-BF5F-B05D9F6A7C70}" type="presOf" srcId="{491B4D94-07F7-4604-8C13-0944D31C97D9}" destId="{91415E3F-2214-46AD-8ED3-B54582D0BAFF}" srcOrd="0" destOrd="0" presId="urn:microsoft.com/office/officeart/2005/8/layout/cycle5"/>
    <dgm:cxn modelId="{87A2FB97-096D-490C-A98A-7FDAC946CC73}" type="presOf" srcId="{6D98FC75-8C9B-441E-88C7-6AD58991B127}" destId="{DFC97D7C-75D7-42B0-8A7A-919EFCD23B5A}" srcOrd="0" destOrd="0" presId="urn:microsoft.com/office/officeart/2005/8/layout/cycle5"/>
    <dgm:cxn modelId="{2960D018-C112-49A1-A5D0-DFE8AB4FDD5C}" type="presParOf" srcId="{91415E3F-2214-46AD-8ED3-B54582D0BAFF}" destId="{5D2C1F7B-0B3F-48F5-ACDD-9857D0C8F5E8}" srcOrd="0" destOrd="0" presId="urn:microsoft.com/office/officeart/2005/8/layout/cycle5"/>
    <dgm:cxn modelId="{FD713303-1915-4FCF-AD46-E848A6894BF1}" type="presParOf" srcId="{91415E3F-2214-46AD-8ED3-B54582D0BAFF}" destId="{B3CB7531-4F3C-4D9F-A88B-B9F53B154B46}" srcOrd="1" destOrd="0" presId="urn:microsoft.com/office/officeart/2005/8/layout/cycle5"/>
    <dgm:cxn modelId="{A05B5E82-0E35-4AF2-96D7-B1EC3C0A182C}" type="presParOf" srcId="{91415E3F-2214-46AD-8ED3-B54582D0BAFF}" destId="{06EEDF0C-112A-4506-BAD8-A425B5AC5F34}" srcOrd="2" destOrd="0" presId="urn:microsoft.com/office/officeart/2005/8/layout/cycle5"/>
    <dgm:cxn modelId="{92B68ACB-2C3A-40C3-BA61-B2883B49D939}" type="presParOf" srcId="{91415E3F-2214-46AD-8ED3-B54582D0BAFF}" destId="{611E8ADA-6993-4916-9076-19DBC17C2847}" srcOrd="3" destOrd="0" presId="urn:microsoft.com/office/officeart/2005/8/layout/cycle5"/>
    <dgm:cxn modelId="{14AA2219-D485-4458-811D-2AB508BA699C}" type="presParOf" srcId="{91415E3F-2214-46AD-8ED3-B54582D0BAFF}" destId="{411BB2DF-A79C-40E7-984C-77C3C6764D2A}" srcOrd="4" destOrd="0" presId="urn:microsoft.com/office/officeart/2005/8/layout/cycle5"/>
    <dgm:cxn modelId="{76CEE298-F829-4ACC-B6DB-64ABED3ECBBE}" type="presParOf" srcId="{91415E3F-2214-46AD-8ED3-B54582D0BAFF}" destId="{DFC97D7C-75D7-42B0-8A7A-919EFCD23B5A}" srcOrd="5" destOrd="0" presId="urn:microsoft.com/office/officeart/2005/8/layout/cycle5"/>
    <dgm:cxn modelId="{D12BFFDB-8B81-4740-BBB9-7570B8CBEA2C}" type="presParOf" srcId="{91415E3F-2214-46AD-8ED3-B54582D0BAFF}" destId="{E15391B0-B925-4ADD-85EF-2E3836C1E944}" srcOrd="6" destOrd="0" presId="urn:microsoft.com/office/officeart/2005/8/layout/cycle5"/>
    <dgm:cxn modelId="{9C0CC27B-D885-442D-B06C-C8F161508CD1}" type="presParOf" srcId="{91415E3F-2214-46AD-8ED3-B54582D0BAFF}" destId="{C73BF092-F68A-4011-8CD1-36092685C7D4}" srcOrd="7" destOrd="0" presId="urn:microsoft.com/office/officeart/2005/8/layout/cycle5"/>
    <dgm:cxn modelId="{07897FE3-C108-45EE-B6EA-816F116DE32A}" type="presParOf" srcId="{91415E3F-2214-46AD-8ED3-B54582D0BAFF}" destId="{3E67BA5E-2320-4D27-8A70-74D169B13DA0}" srcOrd="8" destOrd="0" presId="urn:microsoft.com/office/officeart/2005/8/layout/cycle5"/>
    <dgm:cxn modelId="{1908EDDB-B619-41E6-A867-351523BE3FAB}" type="presParOf" srcId="{91415E3F-2214-46AD-8ED3-B54582D0BAFF}" destId="{0BABE45F-8FBD-495D-B2F1-A96352FA79D8}" srcOrd="9" destOrd="0" presId="urn:microsoft.com/office/officeart/2005/8/layout/cycle5"/>
    <dgm:cxn modelId="{FFA0AD8B-D8EE-42D2-97F1-17D69E342A8E}" type="presParOf" srcId="{91415E3F-2214-46AD-8ED3-B54582D0BAFF}" destId="{0FF19AF5-008F-485E-A60D-66AE34D5991B}" srcOrd="10" destOrd="0" presId="urn:microsoft.com/office/officeart/2005/8/layout/cycle5"/>
    <dgm:cxn modelId="{7AB8845C-B607-4AC7-BEC5-E9C0404FCD78}" type="presParOf" srcId="{91415E3F-2214-46AD-8ED3-B54582D0BAFF}" destId="{5156B6B7-AB16-4FB5-A146-6439A2F0F039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1B4D94-07F7-4604-8C13-0944D31C97D9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86D394-A925-412F-BE9D-730B8B7B5A9A}">
      <dgm:prSet phldrT="[Text]"/>
      <dgm:spPr/>
      <dgm:t>
        <a:bodyPr/>
        <a:lstStyle/>
        <a:p>
          <a:r>
            <a:rPr lang="en-US" dirty="0" smtClean="0"/>
            <a:t>Desired Traits</a:t>
          </a:r>
          <a:endParaRPr lang="en-US" dirty="0"/>
        </a:p>
      </dgm:t>
    </dgm:pt>
    <dgm:pt modelId="{F96E312D-772C-4A6B-9268-1D9BA0C661BB}" type="parTrans" cxnId="{DF6E38DE-44A9-4B2C-82F7-E749CE4E866F}">
      <dgm:prSet/>
      <dgm:spPr/>
      <dgm:t>
        <a:bodyPr/>
        <a:lstStyle/>
        <a:p>
          <a:endParaRPr lang="en-US"/>
        </a:p>
      </dgm:t>
    </dgm:pt>
    <dgm:pt modelId="{6D98FC75-8C9B-441E-88C7-6AD58991B127}" type="sibTrans" cxnId="{DF6E38DE-44A9-4B2C-82F7-E749CE4E866F}">
      <dgm:prSet/>
      <dgm:spPr/>
      <dgm:t>
        <a:bodyPr/>
        <a:lstStyle/>
        <a:p>
          <a:endParaRPr lang="en-US"/>
        </a:p>
      </dgm:t>
    </dgm:pt>
    <dgm:pt modelId="{643FBC6B-A815-494B-B825-1F629E3B0697}">
      <dgm:prSet phldrT="[Text]"/>
      <dgm:spPr/>
      <dgm:t>
        <a:bodyPr/>
        <a:lstStyle/>
        <a:p>
          <a:r>
            <a:rPr lang="en-US" dirty="0" smtClean="0"/>
            <a:t>Humans Choose</a:t>
          </a:r>
          <a:endParaRPr lang="en-US" dirty="0"/>
        </a:p>
      </dgm:t>
    </dgm:pt>
    <dgm:pt modelId="{509FA9D0-8B5F-4927-A3DB-EA01AF9A2690}" type="parTrans" cxnId="{D614E61A-A549-45D8-8A59-D06BB11DDBC7}">
      <dgm:prSet/>
      <dgm:spPr/>
      <dgm:t>
        <a:bodyPr/>
        <a:lstStyle/>
        <a:p>
          <a:endParaRPr lang="en-US"/>
        </a:p>
      </dgm:t>
    </dgm:pt>
    <dgm:pt modelId="{9A57B570-A580-438E-B8F0-B6FDC0935E18}" type="sibTrans" cxnId="{D614E61A-A549-45D8-8A59-D06BB11DDBC7}">
      <dgm:prSet/>
      <dgm:spPr/>
      <dgm:t>
        <a:bodyPr/>
        <a:lstStyle/>
        <a:p>
          <a:endParaRPr lang="en-US"/>
        </a:p>
      </dgm:t>
    </dgm:pt>
    <dgm:pt modelId="{D412C999-770A-4A42-B3F4-29EE7C741886}">
      <dgm:prSet phldrT="[Text]"/>
      <dgm:spPr/>
      <dgm:t>
        <a:bodyPr/>
        <a:lstStyle/>
        <a:p>
          <a:r>
            <a:rPr lang="en-US" dirty="0" smtClean="0"/>
            <a:t>Allow Reproduction</a:t>
          </a:r>
          <a:endParaRPr lang="en-US" dirty="0"/>
        </a:p>
      </dgm:t>
    </dgm:pt>
    <dgm:pt modelId="{8F2D10A3-CC38-4698-B45A-4C950364C548}" type="parTrans" cxnId="{0E88ACAD-A58E-418B-B0E4-77831AD7DA1A}">
      <dgm:prSet/>
      <dgm:spPr/>
      <dgm:t>
        <a:bodyPr/>
        <a:lstStyle/>
        <a:p>
          <a:endParaRPr lang="en-US"/>
        </a:p>
      </dgm:t>
    </dgm:pt>
    <dgm:pt modelId="{5932C452-EF65-40EF-9BF5-9F9F6274BB69}" type="sibTrans" cxnId="{0E88ACAD-A58E-418B-B0E4-77831AD7DA1A}">
      <dgm:prSet/>
      <dgm:spPr/>
      <dgm:t>
        <a:bodyPr/>
        <a:lstStyle/>
        <a:p>
          <a:endParaRPr lang="en-US"/>
        </a:p>
      </dgm:t>
    </dgm:pt>
    <dgm:pt modelId="{79ED8FAB-574D-47AB-AE01-B5AB414E50D8}">
      <dgm:prSet/>
      <dgm:spPr/>
      <dgm:t>
        <a:bodyPr/>
        <a:lstStyle/>
        <a:p>
          <a:r>
            <a:rPr lang="en-US" dirty="0" smtClean="0"/>
            <a:t>Expected  Variation</a:t>
          </a:r>
          <a:endParaRPr lang="en-US" dirty="0"/>
        </a:p>
      </dgm:t>
    </dgm:pt>
    <dgm:pt modelId="{2F320E99-4FDA-44A5-8697-2524FA3D6FB7}" type="parTrans" cxnId="{39AE3FD2-C3FA-4AA2-B565-EF3B9089BECD}">
      <dgm:prSet/>
      <dgm:spPr/>
      <dgm:t>
        <a:bodyPr/>
        <a:lstStyle/>
        <a:p>
          <a:endParaRPr lang="en-US"/>
        </a:p>
      </dgm:t>
    </dgm:pt>
    <dgm:pt modelId="{19A438B1-A067-4EF3-8907-12243EAEC7DC}" type="sibTrans" cxnId="{39AE3FD2-C3FA-4AA2-B565-EF3B9089BECD}">
      <dgm:prSet/>
      <dgm:spPr/>
      <dgm:t>
        <a:bodyPr/>
        <a:lstStyle/>
        <a:p>
          <a:endParaRPr lang="en-US"/>
        </a:p>
      </dgm:t>
    </dgm:pt>
    <dgm:pt modelId="{91415E3F-2214-46AD-8ED3-B54582D0BAFF}" type="pres">
      <dgm:prSet presAssocID="{491B4D94-07F7-4604-8C13-0944D31C97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70BE3-2DC3-4F03-85A1-4AEB5CB82C8D}" type="pres">
      <dgm:prSet presAssocID="{79ED8FAB-574D-47AB-AE01-B5AB414E50D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D6B91-89D4-46AD-B560-A5F28190B3B1}" type="pres">
      <dgm:prSet presAssocID="{79ED8FAB-574D-47AB-AE01-B5AB414E50D8}" presName="spNode" presStyleCnt="0"/>
      <dgm:spPr/>
    </dgm:pt>
    <dgm:pt modelId="{22A686B3-5FE5-43C4-95B1-3FC23D4775AB}" type="pres">
      <dgm:prSet presAssocID="{19A438B1-A067-4EF3-8907-12243EAEC7DC}" presName="sibTrans" presStyleLbl="sibTrans1D1" presStyleIdx="0" presStyleCnt="4"/>
      <dgm:spPr/>
      <dgm:t>
        <a:bodyPr/>
        <a:lstStyle/>
        <a:p>
          <a:endParaRPr lang="en-US"/>
        </a:p>
      </dgm:t>
    </dgm:pt>
    <dgm:pt modelId="{611E8ADA-6993-4916-9076-19DBC17C2847}" type="pres">
      <dgm:prSet presAssocID="{5286D394-A925-412F-BE9D-730B8B7B5A9A}" presName="node" presStyleLbl="node1" presStyleIdx="1" presStyleCnt="4" custScaleX="165410" custRadScaleRad="102865" custRadScaleInc="-24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BB2DF-A79C-40E7-984C-77C3C6764D2A}" type="pres">
      <dgm:prSet presAssocID="{5286D394-A925-412F-BE9D-730B8B7B5A9A}" presName="spNode" presStyleCnt="0"/>
      <dgm:spPr/>
    </dgm:pt>
    <dgm:pt modelId="{DFC97D7C-75D7-42B0-8A7A-919EFCD23B5A}" type="pres">
      <dgm:prSet presAssocID="{6D98FC75-8C9B-441E-88C7-6AD58991B127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15391B0-B925-4ADD-85EF-2E3836C1E944}" type="pres">
      <dgm:prSet presAssocID="{643FBC6B-A815-494B-B825-1F629E3B0697}" presName="node" presStyleLbl="node1" presStyleIdx="2" presStyleCnt="4" custScaleX="161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BF092-F68A-4011-8CD1-36092685C7D4}" type="pres">
      <dgm:prSet presAssocID="{643FBC6B-A815-494B-B825-1F629E3B0697}" presName="spNode" presStyleCnt="0"/>
      <dgm:spPr/>
    </dgm:pt>
    <dgm:pt modelId="{3E67BA5E-2320-4D27-8A70-74D169B13DA0}" type="pres">
      <dgm:prSet presAssocID="{9A57B570-A580-438E-B8F0-B6FDC0935E18}" presName="sibTrans" presStyleLbl="sibTrans1D1" presStyleIdx="2" presStyleCnt="4"/>
      <dgm:spPr/>
      <dgm:t>
        <a:bodyPr/>
        <a:lstStyle/>
        <a:p>
          <a:endParaRPr lang="en-US"/>
        </a:p>
      </dgm:t>
    </dgm:pt>
    <dgm:pt modelId="{0BABE45F-8FBD-495D-B2F1-A96352FA79D8}" type="pres">
      <dgm:prSet presAssocID="{D412C999-770A-4A42-B3F4-29EE7C741886}" presName="node" presStyleLbl="node1" presStyleIdx="3" presStyleCnt="4" custScaleX="132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19AF5-008F-485E-A60D-66AE34D5991B}" type="pres">
      <dgm:prSet presAssocID="{D412C999-770A-4A42-B3F4-29EE7C741886}" presName="spNode" presStyleCnt="0"/>
      <dgm:spPr/>
    </dgm:pt>
    <dgm:pt modelId="{5156B6B7-AB16-4FB5-A146-6439A2F0F039}" type="pres">
      <dgm:prSet presAssocID="{5932C452-EF65-40EF-9BF5-9F9F6274BB69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DEAAD500-345A-43F8-87A9-B252F96C9935}" type="presOf" srcId="{19A438B1-A067-4EF3-8907-12243EAEC7DC}" destId="{22A686B3-5FE5-43C4-95B1-3FC23D4775AB}" srcOrd="0" destOrd="0" presId="urn:microsoft.com/office/officeart/2005/8/layout/cycle5"/>
    <dgm:cxn modelId="{7222E7EC-6BD9-4684-B5E8-9684B30D7370}" type="presOf" srcId="{5286D394-A925-412F-BE9D-730B8B7B5A9A}" destId="{611E8ADA-6993-4916-9076-19DBC17C2847}" srcOrd="0" destOrd="0" presId="urn:microsoft.com/office/officeart/2005/8/layout/cycle5"/>
    <dgm:cxn modelId="{39AE3FD2-C3FA-4AA2-B565-EF3B9089BECD}" srcId="{491B4D94-07F7-4604-8C13-0944D31C97D9}" destId="{79ED8FAB-574D-47AB-AE01-B5AB414E50D8}" srcOrd="0" destOrd="0" parTransId="{2F320E99-4FDA-44A5-8697-2524FA3D6FB7}" sibTransId="{19A438B1-A067-4EF3-8907-12243EAEC7DC}"/>
    <dgm:cxn modelId="{0E88ACAD-A58E-418B-B0E4-77831AD7DA1A}" srcId="{491B4D94-07F7-4604-8C13-0944D31C97D9}" destId="{D412C999-770A-4A42-B3F4-29EE7C741886}" srcOrd="3" destOrd="0" parTransId="{8F2D10A3-CC38-4698-B45A-4C950364C548}" sibTransId="{5932C452-EF65-40EF-9BF5-9F9F6274BB69}"/>
    <dgm:cxn modelId="{D614E61A-A549-45D8-8A59-D06BB11DDBC7}" srcId="{491B4D94-07F7-4604-8C13-0944D31C97D9}" destId="{643FBC6B-A815-494B-B825-1F629E3B0697}" srcOrd="2" destOrd="0" parTransId="{509FA9D0-8B5F-4927-A3DB-EA01AF9A2690}" sibTransId="{9A57B570-A580-438E-B8F0-B6FDC0935E18}"/>
    <dgm:cxn modelId="{DF6E38DE-44A9-4B2C-82F7-E749CE4E866F}" srcId="{491B4D94-07F7-4604-8C13-0944D31C97D9}" destId="{5286D394-A925-412F-BE9D-730B8B7B5A9A}" srcOrd="1" destOrd="0" parTransId="{F96E312D-772C-4A6B-9268-1D9BA0C661BB}" sibTransId="{6D98FC75-8C9B-441E-88C7-6AD58991B127}"/>
    <dgm:cxn modelId="{42CCFDC3-7308-4DED-A3BC-04C84D397EAD}" type="presOf" srcId="{643FBC6B-A815-494B-B825-1F629E3B0697}" destId="{E15391B0-B925-4ADD-85EF-2E3836C1E944}" srcOrd="0" destOrd="0" presId="urn:microsoft.com/office/officeart/2005/8/layout/cycle5"/>
    <dgm:cxn modelId="{D1E8CC50-33EE-4B4B-8606-5E99CF53E24C}" type="presOf" srcId="{79ED8FAB-574D-47AB-AE01-B5AB414E50D8}" destId="{9BB70BE3-2DC3-4F03-85A1-4AEB5CB82C8D}" srcOrd="0" destOrd="0" presId="urn:microsoft.com/office/officeart/2005/8/layout/cycle5"/>
    <dgm:cxn modelId="{68AFC7BB-7C56-4B78-A4B9-3ADDED7A341A}" type="presOf" srcId="{D412C999-770A-4A42-B3F4-29EE7C741886}" destId="{0BABE45F-8FBD-495D-B2F1-A96352FA79D8}" srcOrd="0" destOrd="0" presId="urn:microsoft.com/office/officeart/2005/8/layout/cycle5"/>
    <dgm:cxn modelId="{443B0704-A6B4-4496-8D10-F8AB62A31F28}" type="presOf" srcId="{5932C452-EF65-40EF-9BF5-9F9F6274BB69}" destId="{5156B6B7-AB16-4FB5-A146-6439A2F0F039}" srcOrd="0" destOrd="0" presId="urn:microsoft.com/office/officeart/2005/8/layout/cycle5"/>
    <dgm:cxn modelId="{7C073874-1D38-4A06-9548-3EC6B30FEC6C}" type="presOf" srcId="{491B4D94-07F7-4604-8C13-0944D31C97D9}" destId="{91415E3F-2214-46AD-8ED3-B54582D0BAFF}" srcOrd="0" destOrd="0" presId="urn:microsoft.com/office/officeart/2005/8/layout/cycle5"/>
    <dgm:cxn modelId="{81B473C2-9860-4F90-86E3-F65B19A6900E}" type="presOf" srcId="{6D98FC75-8C9B-441E-88C7-6AD58991B127}" destId="{DFC97D7C-75D7-42B0-8A7A-919EFCD23B5A}" srcOrd="0" destOrd="0" presId="urn:microsoft.com/office/officeart/2005/8/layout/cycle5"/>
    <dgm:cxn modelId="{82F92F4F-B543-4E5D-8F8E-E99F788CBE1B}" type="presOf" srcId="{9A57B570-A580-438E-B8F0-B6FDC0935E18}" destId="{3E67BA5E-2320-4D27-8A70-74D169B13DA0}" srcOrd="0" destOrd="0" presId="urn:microsoft.com/office/officeart/2005/8/layout/cycle5"/>
    <dgm:cxn modelId="{00D8862F-78BC-4FE6-BFB1-671433FBF064}" type="presParOf" srcId="{91415E3F-2214-46AD-8ED3-B54582D0BAFF}" destId="{9BB70BE3-2DC3-4F03-85A1-4AEB5CB82C8D}" srcOrd="0" destOrd="0" presId="urn:microsoft.com/office/officeart/2005/8/layout/cycle5"/>
    <dgm:cxn modelId="{CFB39179-60C1-45A6-B524-E8AD326A9AA7}" type="presParOf" srcId="{91415E3F-2214-46AD-8ED3-B54582D0BAFF}" destId="{7F3D6B91-89D4-46AD-B560-A5F28190B3B1}" srcOrd="1" destOrd="0" presId="urn:microsoft.com/office/officeart/2005/8/layout/cycle5"/>
    <dgm:cxn modelId="{F1D8B6E4-1860-449D-B331-27DBF4DE9B5C}" type="presParOf" srcId="{91415E3F-2214-46AD-8ED3-B54582D0BAFF}" destId="{22A686B3-5FE5-43C4-95B1-3FC23D4775AB}" srcOrd="2" destOrd="0" presId="urn:microsoft.com/office/officeart/2005/8/layout/cycle5"/>
    <dgm:cxn modelId="{C2DA0EF5-78DA-41C1-91BA-FB3F2113B68D}" type="presParOf" srcId="{91415E3F-2214-46AD-8ED3-B54582D0BAFF}" destId="{611E8ADA-6993-4916-9076-19DBC17C2847}" srcOrd="3" destOrd="0" presId="urn:microsoft.com/office/officeart/2005/8/layout/cycle5"/>
    <dgm:cxn modelId="{DAE5857F-4CCD-49AE-98AB-11C6A18F7949}" type="presParOf" srcId="{91415E3F-2214-46AD-8ED3-B54582D0BAFF}" destId="{411BB2DF-A79C-40E7-984C-77C3C6764D2A}" srcOrd="4" destOrd="0" presId="urn:microsoft.com/office/officeart/2005/8/layout/cycle5"/>
    <dgm:cxn modelId="{251A674D-AD3E-4CB6-8A0E-D7824D44C44B}" type="presParOf" srcId="{91415E3F-2214-46AD-8ED3-B54582D0BAFF}" destId="{DFC97D7C-75D7-42B0-8A7A-919EFCD23B5A}" srcOrd="5" destOrd="0" presId="urn:microsoft.com/office/officeart/2005/8/layout/cycle5"/>
    <dgm:cxn modelId="{E5E3A5B2-452F-4F59-AE86-6D612083F888}" type="presParOf" srcId="{91415E3F-2214-46AD-8ED3-B54582D0BAFF}" destId="{E15391B0-B925-4ADD-85EF-2E3836C1E944}" srcOrd="6" destOrd="0" presId="urn:microsoft.com/office/officeart/2005/8/layout/cycle5"/>
    <dgm:cxn modelId="{6553E244-EB43-49A3-8B43-3F454FB03827}" type="presParOf" srcId="{91415E3F-2214-46AD-8ED3-B54582D0BAFF}" destId="{C73BF092-F68A-4011-8CD1-36092685C7D4}" srcOrd="7" destOrd="0" presId="urn:microsoft.com/office/officeart/2005/8/layout/cycle5"/>
    <dgm:cxn modelId="{AACEA17E-5BBB-4CD6-A6BB-A17C1DB84E0A}" type="presParOf" srcId="{91415E3F-2214-46AD-8ED3-B54582D0BAFF}" destId="{3E67BA5E-2320-4D27-8A70-74D169B13DA0}" srcOrd="8" destOrd="0" presId="urn:microsoft.com/office/officeart/2005/8/layout/cycle5"/>
    <dgm:cxn modelId="{D11DDB93-FA84-4AFF-B116-71D07FC449DE}" type="presParOf" srcId="{91415E3F-2214-46AD-8ED3-B54582D0BAFF}" destId="{0BABE45F-8FBD-495D-B2F1-A96352FA79D8}" srcOrd="9" destOrd="0" presId="urn:microsoft.com/office/officeart/2005/8/layout/cycle5"/>
    <dgm:cxn modelId="{F8219B07-8F55-48D2-9022-512ADE25F65D}" type="presParOf" srcId="{91415E3F-2214-46AD-8ED3-B54582D0BAFF}" destId="{0FF19AF5-008F-485E-A60D-66AE34D5991B}" srcOrd="10" destOrd="0" presId="urn:microsoft.com/office/officeart/2005/8/layout/cycle5"/>
    <dgm:cxn modelId="{A647D81C-4303-4418-9CE3-C0C4401595A8}" type="presParOf" srcId="{91415E3F-2214-46AD-8ED3-B54582D0BAFF}" destId="{5156B6B7-AB16-4FB5-A146-6439A2F0F039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37842B-C839-4ECD-9074-4CF8E0F68B5B}" type="doc">
      <dgm:prSet loTypeId="urn:microsoft.com/office/officeart/2005/8/layout/equation1" loCatId="process" qsTypeId="urn:microsoft.com/office/officeart/2005/8/quickstyle/simple1" qsCatId="simple" csTypeId="urn:microsoft.com/office/officeart/2005/8/colors/colorful2" csCatId="colorful" phldr="1"/>
      <dgm:spPr/>
    </dgm:pt>
    <dgm:pt modelId="{5BF7F725-E120-483B-A9D1-DA1551F00B02}">
      <dgm:prSet phldrT="[Text]"/>
      <dgm:spPr/>
      <dgm:t>
        <a:bodyPr/>
        <a:lstStyle/>
        <a:p>
          <a:r>
            <a:rPr lang="en-US" dirty="0" smtClean="0"/>
            <a:t>Humans Choose Desired Traits</a:t>
          </a:r>
          <a:endParaRPr lang="en-US" dirty="0"/>
        </a:p>
      </dgm:t>
    </dgm:pt>
    <dgm:pt modelId="{64D053E6-A867-4EE8-94F5-174D153CD60A}" type="parTrans" cxnId="{EAE5410A-2745-4353-A524-6A65977F71FE}">
      <dgm:prSet/>
      <dgm:spPr/>
      <dgm:t>
        <a:bodyPr/>
        <a:lstStyle/>
        <a:p>
          <a:endParaRPr lang="en-US"/>
        </a:p>
      </dgm:t>
    </dgm:pt>
    <dgm:pt modelId="{24248B3C-F358-4273-85FC-A39687532BCF}" type="sibTrans" cxnId="{EAE5410A-2745-4353-A524-6A65977F71FE}">
      <dgm:prSet/>
      <dgm:spPr/>
      <dgm:t>
        <a:bodyPr/>
        <a:lstStyle/>
        <a:p>
          <a:endParaRPr lang="en-US"/>
        </a:p>
      </dgm:t>
    </dgm:pt>
    <dgm:pt modelId="{3C4DDBC1-60D7-474C-ABB1-F61EC4490A6C}">
      <dgm:prSet phldrT="[Text]"/>
      <dgm:spPr/>
      <dgm:t>
        <a:bodyPr/>
        <a:lstStyle/>
        <a:p>
          <a:r>
            <a:rPr lang="en-US" dirty="0" smtClean="0"/>
            <a:t>Allow Reproduction</a:t>
          </a:r>
          <a:endParaRPr lang="en-US" dirty="0"/>
        </a:p>
      </dgm:t>
    </dgm:pt>
    <dgm:pt modelId="{8FB8FF81-4E24-4AB4-9187-2ED019CB41FA}" type="parTrans" cxnId="{52805D3E-56E1-4C9F-8F7A-60E99DD05241}">
      <dgm:prSet/>
      <dgm:spPr/>
      <dgm:t>
        <a:bodyPr/>
        <a:lstStyle/>
        <a:p>
          <a:endParaRPr lang="en-US"/>
        </a:p>
      </dgm:t>
    </dgm:pt>
    <dgm:pt modelId="{546BD2C5-0C42-4F93-8ABC-1DFDB51E24E7}" type="sibTrans" cxnId="{52805D3E-56E1-4C9F-8F7A-60E99DD05241}">
      <dgm:prSet/>
      <dgm:spPr/>
      <dgm:t>
        <a:bodyPr/>
        <a:lstStyle/>
        <a:p>
          <a:endParaRPr lang="en-US"/>
        </a:p>
      </dgm:t>
    </dgm:pt>
    <dgm:pt modelId="{6885EA0B-64C7-4BD2-965A-F18E2176B7C8}">
      <dgm:prSet phldrT="[Text]"/>
      <dgm:spPr/>
      <dgm:t>
        <a:bodyPr/>
        <a:lstStyle/>
        <a:p>
          <a:r>
            <a:rPr lang="en-US" dirty="0" smtClean="0"/>
            <a:t>Expected Traits  are Seen</a:t>
          </a:r>
          <a:endParaRPr lang="en-US" dirty="0"/>
        </a:p>
      </dgm:t>
    </dgm:pt>
    <dgm:pt modelId="{6D8505CA-6297-4011-A8DD-6E0A27A6DAD4}" type="parTrans" cxnId="{2171CC7E-46CD-4A89-932B-D9B16F7C2548}">
      <dgm:prSet/>
      <dgm:spPr/>
      <dgm:t>
        <a:bodyPr/>
        <a:lstStyle/>
        <a:p>
          <a:endParaRPr lang="en-US"/>
        </a:p>
      </dgm:t>
    </dgm:pt>
    <dgm:pt modelId="{5580ED64-2CE8-4171-B78D-CE29E10D7F30}" type="sibTrans" cxnId="{2171CC7E-46CD-4A89-932B-D9B16F7C2548}">
      <dgm:prSet/>
      <dgm:spPr/>
      <dgm:t>
        <a:bodyPr/>
        <a:lstStyle/>
        <a:p>
          <a:endParaRPr lang="en-US"/>
        </a:p>
      </dgm:t>
    </dgm:pt>
    <dgm:pt modelId="{97F6F2C6-7D6C-4650-9458-63D33001B2D0}" type="pres">
      <dgm:prSet presAssocID="{A537842B-C839-4ECD-9074-4CF8E0F68B5B}" presName="linearFlow" presStyleCnt="0">
        <dgm:presLayoutVars>
          <dgm:dir/>
          <dgm:resizeHandles val="exact"/>
        </dgm:presLayoutVars>
      </dgm:prSet>
      <dgm:spPr/>
    </dgm:pt>
    <dgm:pt modelId="{952192B7-BF05-4ABD-A5D5-3F23E38D708A}" type="pres">
      <dgm:prSet presAssocID="{5BF7F725-E120-483B-A9D1-DA1551F00B02}" presName="node" presStyleLbl="node1" presStyleIdx="0" presStyleCnt="3" custLinFactX="144977" custLinFactNeighborX="200000" custLinFactNeighborY="-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57C13-13C9-4BBB-8CAB-4FF4CC80E974}" type="pres">
      <dgm:prSet presAssocID="{24248B3C-F358-4273-85FC-A39687532BCF}" presName="spacerL" presStyleCnt="0"/>
      <dgm:spPr/>
    </dgm:pt>
    <dgm:pt modelId="{E0868A10-7791-437A-87D7-132A2DEA3249}" type="pres">
      <dgm:prSet presAssocID="{24248B3C-F358-4273-85FC-A39687532BCF}" presName="sibTrans" presStyleLbl="sibTrans2D1" presStyleIdx="0" presStyleCnt="2" custLinFactX="233149" custLinFactY="-13948" custLinFactNeighborX="300000" custLinFactNeighborY="-100000"/>
      <dgm:spPr/>
      <dgm:t>
        <a:bodyPr/>
        <a:lstStyle/>
        <a:p>
          <a:endParaRPr lang="en-US"/>
        </a:p>
      </dgm:t>
    </dgm:pt>
    <dgm:pt modelId="{34BE2945-36EC-48A5-B510-CC8C66A2E41B}" type="pres">
      <dgm:prSet presAssocID="{24248B3C-F358-4273-85FC-A39687532BCF}" presName="spacerR" presStyleCnt="0"/>
      <dgm:spPr/>
    </dgm:pt>
    <dgm:pt modelId="{54563295-A133-4B64-95E5-98FDCCAE4C0B}" type="pres">
      <dgm:prSet presAssocID="{3C4DDBC1-60D7-474C-ABB1-F61EC4490A6C}" presName="node" presStyleLbl="node1" presStyleIdx="1" presStyleCnt="3" custLinFactX="135440" custLinFactNeighborX="200000" custLinFactNeighborY="-56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0AED3-8BF0-4184-B3F5-D871B3BAA120}" type="pres">
      <dgm:prSet presAssocID="{546BD2C5-0C42-4F93-8ABC-1DFDB51E24E7}" presName="spacerL" presStyleCnt="0"/>
      <dgm:spPr/>
    </dgm:pt>
    <dgm:pt modelId="{D54DC55F-835C-4EE1-8EB0-3D95099AA49B}" type="pres">
      <dgm:prSet presAssocID="{546BD2C5-0C42-4F93-8ABC-1DFDB51E24E7}" presName="sibTrans" presStyleLbl="sibTrans2D1" presStyleIdx="1" presStyleCnt="2" custAng="5400000" custLinFactX="-1228" custLinFactNeighborX="-100000" custLinFactNeighborY="26567"/>
      <dgm:spPr/>
      <dgm:t>
        <a:bodyPr/>
        <a:lstStyle/>
        <a:p>
          <a:endParaRPr lang="en-US"/>
        </a:p>
      </dgm:t>
    </dgm:pt>
    <dgm:pt modelId="{2CA80E64-A945-4788-937E-C78169656353}" type="pres">
      <dgm:prSet presAssocID="{546BD2C5-0C42-4F93-8ABC-1DFDB51E24E7}" presName="spacerR" presStyleCnt="0"/>
      <dgm:spPr/>
    </dgm:pt>
    <dgm:pt modelId="{0A908C9B-B2DA-472D-BE4D-9B031CBF5F2B}" type="pres">
      <dgm:prSet presAssocID="{6885EA0B-64C7-4BD2-965A-F18E2176B7C8}" presName="node" presStyleLbl="node1" presStyleIdx="2" presStyleCnt="3" custLinFactX="-78475" custLinFactY="404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805D3E-56E1-4C9F-8F7A-60E99DD05241}" srcId="{A537842B-C839-4ECD-9074-4CF8E0F68B5B}" destId="{3C4DDBC1-60D7-474C-ABB1-F61EC4490A6C}" srcOrd="1" destOrd="0" parTransId="{8FB8FF81-4E24-4AB4-9187-2ED019CB41FA}" sibTransId="{546BD2C5-0C42-4F93-8ABC-1DFDB51E24E7}"/>
    <dgm:cxn modelId="{28204E69-21BA-4CEA-A2BE-F2DE5BD4955A}" type="presOf" srcId="{3C4DDBC1-60D7-474C-ABB1-F61EC4490A6C}" destId="{54563295-A133-4B64-95E5-98FDCCAE4C0B}" srcOrd="0" destOrd="0" presId="urn:microsoft.com/office/officeart/2005/8/layout/equation1"/>
    <dgm:cxn modelId="{4D21C3AE-D226-48FB-8610-552C14D73CEB}" type="presOf" srcId="{5BF7F725-E120-483B-A9D1-DA1551F00B02}" destId="{952192B7-BF05-4ABD-A5D5-3F23E38D708A}" srcOrd="0" destOrd="0" presId="urn:microsoft.com/office/officeart/2005/8/layout/equation1"/>
    <dgm:cxn modelId="{2171CC7E-46CD-4A89-932B-D9B16F7C2548}" srcId="{A537842B-C839-4ECD-9074-4CF8E0F68B5B}" destId="{6885EA0B-64C7-4BD2-965A-F18E2176B7C8}" srcOrd="2" destOrd="0" parTransId="{6D8505CA-6297-4011-A8DD-6E0A27A6DAD4}" sibTransId="{5580ED64-2CE8-4171-B78D-CE29E10D7F30}"/>
    <dgm:cxn modelId="{EAE5410A-2745-4353-A524-6A65977F71FE}" srcId="{A537842B-C839-4ECD-9074-4CF8E0F68B5B}" destId="{5BF7F725-E120-483B-A9D1-DA1551F00B02}" srcOrd="0" destOrd="0" parTransId="{64D053E6-A867-4EE8-94F5-174D153CD60A}" sibTransId="{24248B3C-F358-4273-85FC-A39687532BCF}"/>
    <dgm:cxn modelId="{A74135AD-6386-4811-8C33-1489667CEC53}" type="presOf" srcId="{6885EA0B-64C7-4BD2-965A-F18E2176B7C8}" destId="{0A908C9B-B2DA-472D-BE4D-9B031CBF5F2B}" srcOrd="0" destOrd="0" presId="urn:microsoft.com/office/officeart/2005/8/layout/equation1"/>
    <dgm:cxn modelId="{32582193-9819-4A88-B8EE-DC3F642206D4}" type="presOf" srcId="{24248B3C-F358-4273-85FC-A39687532BCF}" destId="{E0868A10-7791-437A-87D7-132A2DEA3249}" srcOrd="0" destOrd="0" presId="urn:microsoft.com/office/officeart/2005/8/layout/equation1"/>
    <dgm:cxn modelId="{51758C6B-375F-417F-A332-DB79BC00B2DE}" type="presOf" srcId="{546BD2C5-0C42-4F93-8ABC-1DFDB51E24E7}" destId="{D54DC55F-835C-4EE1-8EB0-3D95099AA49B}" srcOrd="0" destOrd="0" presId="urn:microsoft.com/office/officeart/2005/8/layout/equation1"/>
    <dgm:cxn modelId="{E76733F0-1005-4C05-AAA5-B91EE91A55EC}" type="presOf" srcId="{A537842B-C839-4ECD-9074-4CF8E0F68B5B}" destId="{97F6F2C6-7D6C-4650-9458-63D33001B2D0}" srcOrd="0" destOrd="0" presId="urn:microsoft.com/office/officeart/2005/8/layout/equation1"/>
    <dgm:cxn modelId="{44C45F2C-A7AE-4374-B349-2D41E046B11C}" type="presParOf" srcId="{97F6F2C6-7D6C-4650-9458-63D33001B2D0}" destId="{952192B7-BF05-4ABD-A5D5-3F23E38D708A}" srcOrd="0" destOrd="0" presId="urn:microsoft.com/office/officeart/2005/8/layout/equation1"/>
    <dgm:cxn modelId="{18FAAA01-7D16-4F57-BA57-B082ABB3B777}" type="presParOf" srcId="{97F6F2C6-7D6C-4650-9458-63D33001B2D0}" destId="{A3157C13-13C9-4BBB-8CAB-4FF4CC80E974}" srcOrd="1" destOrd="0" presId="urn:microsoft.com/office/officeart/2005/8/layout/equation1"/>
    <dgm:cxn modelId="{659104B0-D0DD-4469-B92B-102382B0B964}" type="presParOf" srcId="{97F6F2C6-7D6C-4650-9458-63D33001B2D0}" destId="{E0868A10-7791-437A-87D7-132A2DEA3249}" srcOrd="2" destOrd="0" presId="urn:microsoft.com/office/officeart/2005/8/layout/equation1"/>
    <dgm:cxn modelId="{24F14495-8B2D-4C13-BAFD-C531ABEE1646}" type="presParOf" srcId="{97F6F2C6-7D6C-4650-9458-63D33001B2D0}" destId="{34BE2945-36EC-48A5-B510-CC8C66A2E41B}" srcOrd="3" destOrd="0" presId="urn:microsoft.com/office/officeart/2005/8/layout/equation1"/>
    <dgm:cxn modelId="{AE07EC52-B22D-4E0D-AF4D-64D80B254E25}" type="presParOf" srcId="{97F6F2C6-7D6C-4650-9458-63D33001B2D0}" destId="{54563295-A133-4B64-95E5-98FDCCAE4C0B}" srcOrd="4" destOrd="0" presId="urn:microsoft.com/office/officeart/2005/8/layout/equation1"/>
    <dgm:cxn modelId="{C75BD7BA-F7DA-40A0-A9C8-1CD0271CC79C}" type="presParOf" srcId="{97F6F2C6-7D6C-4650-9458-63D33001B2D0}" destId="{1380AED3-8BF0-4184-B3F5-D871B3BAA120}" srcOrd="5" destOrd="0" presId="urn:microsoft.com/office/officeart/2005/8/layout/equation1"/>
    <dgm:cxn modelId="{42340928-A813-420D-914D-C7E0EC8B4ADB}" type="presParOf" srcId="{97F6F2C6-7D6C-4650-9458-63D33001B2D0}" destId="{D54DC55F-835C-4EE1-8EB0-3D95099AA49B}" srcOrd="6" destOrd="0" presId="urn:microsoft.com/office/officeart/2005/8/layout/equation1"/>
    <dgm:cxn modelId="{E1BE12D9-7A99-450E-BE2C-0159529546FD}" type="presParOf" srcId="{97F6F2C6-7D6C-4650-9458-63D33001B2D0}" destId="{2CA80E64-A945-4788-937E-C78169656353}" srcOrd="7" destOrd="0" presId="urn:microsoft.com/office/officeart/2005/8/layout/equation1"/>
    <dgm:cxn modelId="{760A6F73-BF9E-478A-897C-B72AD7AD3156}" type="presParOf" srcId="{97F6F2C6-7D6C-4650-9458-63D33001B2D0}" destId="{0A908C9B-B2DA-472D-BE4D-9B031CBF5F2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C1F7B-0B3F-48F5-ACDD-9857D0C8F5E8}">
      <dsp:nvSpPr>
        <dsp:cNvPr id="0" name=""/>
        <dsp:cNvSpPr/>
      </dsp:nvSpPr>
      <dsp:spPr>
        <a:xfrm>
          <a:off x="1234854" y="0"/>
          <a:ext cx="2019804" cy="9339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Overproduction</a:t>
          </a:r>
          <a:endParaRPr lang="en-US" sz="2100" kern="1200" dirty="0"/>
        </a:p>
      </dsp:txBody>
      <dsp:txXfrm>
        <a:off x="1280447" y="45593"/>
        <a:ext cx="1928618" cy="842797"/>
      </dsp:txXfrm>
    </dsp:sp>
    <dsp:sp modelId="{06EEDF0C-112A-4506-BAD8-A425B5AC5F34}">
      <dsp:nvSpPr>
        <dsp:cNvPr id="0" name=""/>
        <dsp:cNvSpPr/>
      </dsp:nvSpPr>
      <dsp:spPr>
        <a:xfrm>
          <a:off x="739074" y="464696"/>
          <a:ext cx="3084684" cy="3084684"/>
        </a:xfrm>
        <a:custGeom>
          <a:avLst/>
          <a:gdLst/>
          <a:ahLst/>
          <a:cxnLst/>
          <a:rect l="0" t="0" r="0" b="0"/>
          <a:pathLst>
            <a:path>
              <a:moveTo>
                <a:pt x="2646458" y="465425"/>
              </a:moveTo>
              <a:arcTo wR="1542342" hR="1542342" stAng="18942869" swAng="1214391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E8ADA-6993-4916-9076-19DBC17C2847}">
      <dsp:nvSpPr>
        <dsp:cNvPr id="0" name=""/>
        <dsp:cNvSpPr/>
      </dsp:nvSpPr>
      <dsp:spPr>
        <a:xfrm>
          <a:off x="2636738" y="1544370"/>
          <a:ext cx="2376773" cy="933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Genetic Variation</a:t>
          </a:r>
          <a:endParaRPr lang="en-US" sz="2100" kern="1200" dirty="0"/>
        </a:p>
      </dsp:txBody>
      <dsp:txXfrm>
        <a:off x="2682331" y="1589963"/>
        <a:ext cx="2285587" cy="842797"/>
      </dsp:txXfrm>
    </dsp:sp>
    <dsp:sp modelId="{DFC97D7C-75D7-42B0-8A7A-919EFCD23B5A}">
      <dsp:nvSpPr>
        <dsp:cNvPr id="0" name=""/>
        <dsp:cNvSpPr/>
      </dsp:nvSpPr>
      <dsp:spPr>
        <a:xfrm>
          <a:off x="464289" y="192868"/>
          <a:ext cx="3084684" cy="3084684"/>
        </a:xfrm>
        <a:custGeom>
          <a:avLst/>
          <a:gdLst/>
          <a:ahLst/>
          <a:cxnLst/>
          <a:rect l="0" t="0" r="0" b="0"/>
          <a:pathLst>
            <a:path>
              <a:moveTo>
                <a:pt x="2802706" y="2431332"/>
              </a:moveTo>
              <a:arcTo wR="1542342" hR="1542342" stAng="2111820" swAng="1176361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391B0-B925-4ADD-85EF-2E3836C1E944}">
      <dsp:nvSpPr>
        <dsp:cNvPr id="0" name=""/>
        <dsp:cNvSpPr/>
      </dsp:nvSpPr>
      <dsp:spPr>
        <a:xfrm>
          <a:off x="1120447" y="3086713"/>
          <a:ext cx="2324671" cy="93398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Struggle To Survive</a:t>
          </a:r>
          <a:endParaRPr lang="en-US" sz="2100" kern="1200" dirty="0"/>
        </a:p>
      </dsp:txBody>
      <dsp:txXfrm>
        <a:off x="1166040" y="3132306"/>
        <a:ext cx="2233485" cy="842797"/>
      </dsp:txXfrm>
    </dsp:sp>
    <dsp:sp modelId="{3E67BA5E-2320-4D27-8A70-74D169B13DA0}">
      <dsp:nvSpPr>
        <dsp:cNvPr id="0" name=""/>
        <dsp:cNvSpPr/>
      </dsp:nvSpPr>
      <dsp:spPr>
        <a:xfrm>
          <a:off x="1016592" y="192868"/>
          <a:ext cx="3084684" cy="3084684"/>
        </a:xfrm>
        <a:custGeom>
          <a:avLst/>
          <a:gdLst/>
          <a:ahLst/>
          <a:cxnLst/>
          <a:rect l="0" t="0" r="0" b="0"/>
          <a:pathLst>
            <a:path>
              <a:moveTo>
                <a:pt x="653352" y="2802706"/>
              </a:moveTo>
              <a:arcTo wR="1542342" hR="1542342" stAng="7511820" swAng="1176361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BE45F-8FBD-495D-B2F1-A96352FA79D8}">
      <dsp:nvSpPr>
        <dsp:cNvPr id="0" name=""/>
        <dsp:cNvSpPr/>
      </dsp:nvSpPr>
      <dsp:spPr>
        <a:xfrm>
          <a:off x="-212912" y="1544370"/>
          <a:ext cx="1906706" cy="93398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Successful Reproduction</a:t>
          </a:r>
          <a:endParaRPr lang="en-US" sz="2100" kern="1200" dirty="0"/>
        </a:p>
      </dsp:txBody>
      <dsp:txXfrm>
        <a:off x="-167319" y="1589963"/>
        <a:ext cx="1815520" cy="842797"/>
      </dsp:txXfrm>
    </dsp:sp>
    <dsp:sp modelId="{5156B6B7-AB16-4FB5-A146-6439A2F0F039}">
      <dsp:nvSpPr>
        <dsp:cNvPr id="0" name=""/>
        <dsp:cNvSpPr/>
      </dsp:nvSpPr>
      <dsp:spPr>
        <a:xfrm>
          <a:off x="741959" y="464212"/>
          <a:ext cx="3084684" cy="3084684"/>
        </a:xfrm>
        <a:custGeom>
          <a:avLst/>
          <a:gdLst/>
          <a:ahLst/>
          <a:cxnLst/>
          <a:rect l="0" t="0" r="0" b="0"/>
          <a:pathLst>
            <a:path>
              <a:moveTo>
                <a:pt x="125872" y="932068"/>
              </a:moveTo>
              <a:arcTo wR="1542342" hR="1542342" stAng="12198502" swAng="1076630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70BE3-2DC3-4F03-85A1-4AEB5CB82C8D}">
      <dsp:nvSpPr>
        <dsp:cNvPr id="0" name=""/>
        <dsp:cNvSpPr/>
      </dsp:nvSpPr>
      <dsp:spPr>
        <a:xfrm>
          <a:off x="1274725" y="1011"/>
          <a:ext cx="1279810" cy="8318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Expected  Variation</a:t>
          </a:r>
          <a:endParaRPr lang="en-US" sz="2000" kern="1200" dirty="0"/>
        </a:p>
      </dsp:txBody>
      <dsp:txXfrm>
        <a:off x="1315334" y="41620"/>
        <a:ext cx="1198592" cy="750658"/>
      </dsp:txXfrm>
    </dsp:sp>
    <dsp:sp modelId="{22A686B3-5FE5-43C4-95B1-3FC23D4775AB}">
      <dsp:nvSpPr>
        <dsp:cNvPr id="0" name=""/>
        <dsp:cNvSpPr/>
      </dsp:nvSpPr>
      <dsp:spPr>
        <a:xfrm>
          <a:off x="541034" y="417030"/>
          <a:ext cx="2747500" cy="2747500"/>
        </a:xfrm>
        <a:custGeom>
          <a:avLst/>
          <a:gdLst/>
          <a:ahLst/>
          <a:cxnLst/>
          <a:rect l="0" t="0" r="0" b="0"/>
          <a:pathLst>
            <a:path>
              <a:moveTo>
                <a:pt x="2187161" y="266703"/>
              </a:moveTo>
              <a:arcTo wR="1373750" hR="1373750" stAng="18378411" swAng="160288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E8ADA-6993-4916-9076-19DBC17C2847}">
      <dsp:nvSpPr>
        <dsp:cNvPr id="0" name=""/>
        <dsp:cNvSpPr/>
      </dsp:nvSpPr>
      <dsp:spPr>
        <a:xfrm>
          <a:off x="2229913" y="1356545"/>
          <a:ext cx="2116934" cy="8318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Desired Traits</a:t>
          </a:r>
          <a:endParaRPr lang="en-US" sz="2000" kern="1200" dirty="0"/>
        </a:p>
      </dsp:txBody>
      <dsp:txXfrm>
        <a:off x="2270522" y="1397154"/>
        <a:ext cx="2035716" cy="750658"/>
      </dsp:txXfrm>
    </dsp:sp>
    <dsp:sp modelId="{DFC97D7C-75D7-42B0-8A7A-919EFCD23B5A}">
      <dsp:nvSpPr>
        <dsp:cNvPr id="0" name=""/>
        <dsp:cNvSpPr/>
      </dsp:nvSpPr>
      <dsp:spPr>
        <a:xfrm>
          <a:off x="290953" y="170173"/>
          <a:ext cx="2747500" cy="2747500"/>
        </a:xfrm>
        <a:custGeom>
          <a:avLst/>
          <a:gdLst/>
          <a:ahLst/>
          <a:cxnLst/>
          <a:rect l="0" t="0" r="0" b="0"/>
          <a:pathLst>
            <a:path>
              <a:moveTo>
                <a:pt x="2505304" y="2152708"/>
              </a:moveTo>
              <a:arcTo wR="1373750" hR="1373750" stAng="2072604" swAng="1209508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391B0-B925-4ADD-85EF-2E3836C1E944}">
      <dsp:nvSpPr>
        <dsp:cNvPr id="0" name=""/>
        <dsp:cNvSpPr/>
      </dsp:nvSpPr>
      <dsp:spPr>
        <a:xfrm>
          <a:off x="879366" y="2748511"/>
          <a:ext cx="2070528" cy="8318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Humans Choose</a:t>
          </a:r>
          <a:endParaRPr lang="en-US" sz="2000" kern="1200" dirty="0"/>
        </a:p>
      </dsp:txBody>
      <dsp:txXfrm>
        <a:off x="919975" y="2789120"/>
        <a:ext cx="1989310" cy="750658"/>
      </dsp:txXfrm>
    </dsp:sp>
    <dsp:sp modelId="{3E67BA5E-2320-4D27-8A70-74D169B13DA0}">
      <dsp:nvSpPr>
        <dsp:cNvPr id="0" name=""/>
        <dsp:cNvSpPr/>
      </dsp:nvSpPr>
      <dsp:spPr>
        <a:xfrm>
          <a:off x="786844" y="170986"/>
          <a:ext cx="2747500" cy="2747500"/>
        </a:xfrm>
        <a:custGeom>
          <a:avLst/>
          <a:gdLst/>
          <a:ahLst/>
          <a:cxnLst/>
          <a:rect l="0" t="0" r="0" b="0"/>
          <a:pathLst>
            <a:path>
              <a:moveTo>
                <a:pt x="581940" y="2496348"/>
              </a:moveTo>
              <a:arcTo wR="1373750" hR="1373750" stAng="7511803" swAng="1176393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BE45F-8FBD-495D-B2F1-A96352FA79D8}">
      <dsp:nvSpPr>
        <dsp:cNvPr id="0" name=""/>
        <dsp:cNvSpPr/>
      </dsp:nvSpPr>
      <dsp:spPr>
        <a:xfrm>
          <a:off x="-308248" y="1374761"/>
          <a:ext cx="1698257" cy="8318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Allow Reproduction</a:t>
          </a:r>
          <a:endParaRPr lang="en-US" sz="2000" kern="1200" dirty="0"/>
        </a:p>
      </dsp:txBody>
      <dsp:txXfrm>
        <a:off x="-267639" y="1415370"/>
        <a:ext cx="1617039" cy="750658"/>
      </dsp:txXfrm>
    </dsp:sp>
    <dsp:sp modelId="{5156B6B7-AB16-4FB5-A146-6439A2F0F039}">
      <dsp:nvSpPr>
        <dsp:cNvPr id="0" name=""/>
        <dsp:cNvSpPr/>
      </dsp:nvSpPr>
      <dsp:spPr>
        <a:xfrm>
          <a:off x="540880" y="416949"/>
          <a:ext cx="2747500" cy="2747500"/>
        </a:xfrm>
        <a:custGeom>
          <a:avLst/>
          <a:gdLst/>
          <a:ahLst/>
          <a:cxnLst/>
          <a:rect l="0" t="0" r="0" b="0"/>
          <a:pathLst>
            <a:path>
              <a:moveTo>
                <a:pt x="142449" y="764580"/>
              </a:moveTo>
              <a:arcTo wR="1373750" hR="1373750" stAng="12379398" swAng="1632912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192B7-BF05-4ABD-A5D5-3F23E38D708A}">
      <dsp:nvSpPr>
        <dsp:cNvPr id="0" name=""/>
        <dsp:cNvSpPr/>
      </dsp:nvSpPr>
      <dsp:spPr>
        <a:xfrm>
          <a:off x="1785192" y="569595"/>
          <a:ext cx="1106804" cy="11068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Humans Choose Desired Traits</a:t>
          </a:r>
          <a:endParaRPr lang="en-US" sz="1000" kern="1200" dirty="0"/>
        </a:p>
      </dsp:txBody>
      <dsp:txXfrm>
        <a:off x="1947280" y="731683"/>
        <a:ext cx="782628" cy="782628"/>
      </dsp:txXfrm>
    </dsp:sp>
    <dsp:sp modelId="{E0868A10-7791-437A-87D7-132A2DEA3249}">
      <dsp:nvSpPr>
        <dsp:cNvPr id="0" name=""/>
        <dsp:cNvSpPr/>
      </dsp:nvSpPr>
      <dsp:spPr>
        <a:xfrm>
          <a:off x="2963823" y="623940"/>
          <a:ext cx="641946" cy="641946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048913" y="869420"/>
        <a:ext cx="471766" cy="150986"/>
      </dsp:txXfrm>
    </dsp:sp>
    <dsp:sp modelId="{54563295-A133-4B64-95E5-98FDCCAE4C0B}">
      <dsp:nvSpPr>
        <dsp:cNvPr id="0" name=""/>
        <dsp:cNvSpPr/>
      </dsp:nvSpPr>
      <dsp:spPr>
        <a:xfrm>
          <a:off x="3608133" y="495084"/>
          <a:ext cx="1106804" cy="1106804"/>
        </a:xfrm>
        <a:prstGeom prst="ellips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Allow Reproduction</a:t>
          </a:r>
          <a:endParaRPr lang="en-US" sz="1000" kern="1200" dirty="0"/>
        </a:p>
      </dsp:txBody>
      <dsp:txXfrm>
        <a:off x="3770221" y="657172"/>
        <a:ext cx="782628" cy="782628"/>
      </dsp:txXfrm>
    </dsp:sp>
    <dsp:sp modelId="{D54DC55F-835C-4EE1-8EB0-3D95099AA49B}">
      <dsp:nvSpPr>
        <dsp:cNvPr id="0" name=""/>
        <dsp:cNvSpPr/>
      </dsp:nvSpPr>
      <dsp:spPr>
        <a:xfrm rot="5400000">
          <a:off x="3028253" y="1525972"/>
          <a:ext cx="641946" cy="641946"/>
        </a:xfrm>
        <a:prstGeom prst="mathEqual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13343" y="1658213"/>
        <a:ext cx="471766" cy="377464"/>
      </dsp:txXfrm>
    </dsp:sp>
    <dsp:sp modelId="{0A908C9B-B2DA-472D-BE4D-9B031CBF5F2B}">
      <dsp:nvSpPr>
        <dsp:cNvPr id="0" name=""/>
        <dsp:cNvSpPr/>
      </dsp:nvSpPr>
      <dsp:spPr>
        <a:xfrm>
          <a:off x="2899391" y="2245995"/>
          <a:ext cx="1106804" cy="1106804"/>
        </a:xfrm>
        <a:prstGeom prst="ellips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Expected Traits  are Seen</a:t>
          </a:r>
          <a:endParaRPr lang="en-US" sz="1000" kern="1200" dirty="0"/>
        </a:p>
      </dsp:txBody>
      <dsp:txXfrm>
        <a:off x="3061479" y="2408083"/>
        <a:ext cx="782628" cy="782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B5D25-53FF-4D99-AE5B-76618671989F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0268-9B1D-4A81-8ED2-567C1A12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8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2FA7E-28F7-4A75-A672-101145B9C18F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9CF22-F327-4C15-9F75-C950A5978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8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D36CA-9148-4662-A672-989B92F52E4C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B5FE2-988F-425F-ABC4-313540B361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91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60735-9388-41DF-8222-D0DBE62E1728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73D38-5AE7-42D1-9E6E-B9B554538C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3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162EF2-2058-4F2D-9381-C18986DFB96F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ABEE1-C45D-459C-A45C-B26AECFDC7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F3752-2095-4E59-995F-469336B1F816}" type="datetime1">
              <a:rPr lang="en-US" smtClean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7684A-8D7D-4FE9-B6AB-35C0A55F0E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A614BD-181C-4752-A684-4BD346C3EF66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AFF24-6E76-4E75-A05C-73825AA12C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91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3965C7-0B6C-4304-B33B-D93A96F40FBD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5769C-40B9-4FAC-B6FB-A2D5F96B9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7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4BF73C-A8FF-49FB-821B-01BBC6C81063}" type="datetime1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04575-796C-4E2F-A5D9-6BDE44D26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39BAA7-44D8-48A3-BACC-A254277C732E}" type="datetime1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9951E-8A6D-4422-9433-E44B3BADC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A62BB-3942-459A-93C4-92A881A18D80}" type="datetime1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A1C1A-6487-4217-A4DB-BBD62ADB8A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1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4226C7B-6E27-4464-93F3-B40D955F77FD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2797365-D455-47AF-BE26-65F56129DB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7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3AA5AE-A9EB-4E83-A674-D57DC050468E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586CB-E6AB-44AC-A66A-E8D66A9060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8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23684A-C37C-46AD-8F64-3596F175630D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 1  4th Nine Weeks  Risinger 7Y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A61DE0-2A91-4193-AA73-5F8091FC8C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6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Animal Adaptations Natural </a:t>
            </a:r>
            <a:r>
              <a:rPr lang="en-US" dirty="0" smtClean="0"/>
              <a:t>Selection&amp; Selective Breeding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D36CA-9148-4662-A672-989B92F52E4C}" type="datetime1">
              <a:rPr lang="en-US" smtClean="0"/>
              <a:t>1/29/2016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76200"/>
            <a:ext cx="4343400" cy="609600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3600" b="1" dirty="0">
                <a:solidFill>
                  <a:schemeClr val="tx1"/>
                </a:solidFill>
              </a:rPr>
              <a:t>Adaptations allow animals to…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Obtain food: gather or hunt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Move, travel, migrate, climb, hide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Keep safe, defend themselves, protect young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Build homes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Withstand weather, deal with extreme heat or cold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Attract mates, produce offspring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Conserve, use or store energy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Allows them to  compete and survive!!!!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A9E9D-2DA0-408B-A9C2-A318FD805397}" type="datetime1">
              <a:rPr lang="en-US" smtClean="0"/>
              <a:t>1/29/2016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72000" y="76200"/>
            <a:ext cx="4495800" cy="6096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en-US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Remember adaptations can be: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</a:pPr>
            <a:r>
              <a:rPr lang="en-US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Physical features-</a:t>
            </a:r>
            <a:r>
              <a:rPr lang="en-US" sz="20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claws, beak, length of tail, controlled by genes (DNA in the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</a:pPr>
            <a:r>
              <a:rPr lang="en-US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Behaviors</a:t>
            </a:r>
            <a:r>
              <a:rPr lang="en-US" sz="20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things the animal does, actions, skills….often times possible only because of certain physical traits, focus on the trait that makes the behavior possible.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</a:pPr>
            <a:r>
              <a:rPr lang="en-US" sz="28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Physiological functions </a:t>
            </a:r>
            <a:r>
              <a:rPr lang="en-US" sz="18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(how their body works internally) </a:t>
            </a:r>
            <a:r>
              <a:rPr lang="en-US" sz="20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like a crocodile using vales in it’s heart to only pump blood to brain when under water.  A  physical feature. </a:t>
            </a:r>
            <a:endParaRPr lang="en-US" sz="2000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89795"/>
          </a:xfrm>
        </p:spPr>
        <p:txBody>
          <a:bodyPr/>
          <a:lstStyle/>
          <a:p>
            <a:r>
              <a:rPr lang="en-US" dirty="0" smtClean="0"/>
              <a:t>Natural Selection- 4 Steps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755682"/>
              </p:ext>
            </p:extLst>
          </p:nvPr>
        </p:nvGraphicFramePr>
        <p:xfrm>
          <a:off x="381000" y="2056730"/>
          <a:ext cx="48006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F3752-2095-4E59-995F-469336B1F816}" type="datetime1">
              <a:rPr lang="en-US" smtClean="0"/>
              <a:t>1/29/2016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1828800"/>
            <a:ext cx="33528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Over time:</a:t>
            </a:r>
          </a:p>
          <a:p>
            <a:r>
              <a:rPr lang="en-US" sz="2000" dirty="0" smtClean="0"/>
              <a:t>Traits that help an animal survive may become more common.  </a:t>
            </a:r>
          </a:p>
          <a:p>
            <a:r>
              <a:rPr lang="en-US" sz="2000" dirty="0" smtClean="0"/>
              <a:t>Traits that do not help/decrease chances for survival will become less common.</a:t>
            </a:r>
          </a:p>
          <a:p>
            <a:r>
              <a:rPr lang="en-US" sz="2000" dirty="0" smtClean="0"/>
              <a:t>When environments change;   traits may become more helpful or less helpful toward survival.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153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5512"/>
            <a:ext cx="7543800" cy="1389795"/>
          </a:xfrm>
        </p:spPr>
        <p:txBody>
          <a:bodyPr/>
          <a:lstStyle/>
          <a:p>
            <a:r>
              <a:rPr lang="en-US" dirty="0" smtClean="0"/>
              <a:t>Selective Breeding-Human Choice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207678"/>
              </p:ext>
            </p:extLst>
          </p:nvPr>
        </p:nvGraphicFramePr>
        <p:xfrm>
          <a:off x="816033" y="2206688"/>
          <a:ext cx="4038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F3752-2095-4E59-995F-469336B1F816}" type="datetime1">
              <a:rPr lang="en-US" smtClean="0"/>
              <a:t>1/29/2016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92058821"/>
              </p:ext>
            </p:extLst>
          </p:nvPr>
        </p:nvGraphicFramePr>
        <p:xfrm>
          <a:off x="3429000" y="1295400"/>
          <a:ext cx="4965469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7660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1347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  <a:ea typeface="+mn-ea"/>
                <a:cs typeface="+mn-cs"/>
              </a:rPr>
              <a:t>Mythical Creature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229600" cy="5181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Pick a biome and create your creature to survive in that biome. </a:t>
            </a: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will create adaptations that allow your animal to thrive in its biome.  For each adaptation you need to think about </a:t>
            </a:r>
            <a:r>
              <a:rPr 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Function </a:t>
            </a:r>
          </a:p>
          <a:p>
            <a:pPr lvl="1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GOOD EXAMPLES:  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Frog has </a:t>
            </a:r>
            <a:r>
              <a:rPr lang="en-US" sz="1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eyes on the top of its head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 it can stay in the water and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see above and around himself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Hawks have </a:t>
            </a:r>
            <a:r>
              <a:rPr lang="en-US" sz="1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sharp curved claws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allow them to grab prey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 they swoop down from the sky</a:t>
            </a:r>
          </a:p>
          <a:p>
            <a:pPr lvl="1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TERRIBLE EXAMPLES: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“Frog swims” –  Explaining the features of webbed feet or smooth skin would be good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“Hawks fly fast” - Exampling why a hawk flies fast… light hallow bones, long stiff feathers… Would be good. 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Then you have to explain why the adaptation matches the environment:</a:t>
            </a:r>
          </a:p>
          <a:p>
            <a:pPr lvl="2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Being able to see above themselves helps them find food and identify danger while staying in the water and not moving. </a:t>
            </a:r>
          </a:p>
          <a:p>
            <a:pPr lvl="2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Most of the food sources of hawks  are small, the curved sharp claws help to hold and kill the prey they capture.  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4F3BE-0193-4DA4-BF0A-CFE6BBAB94F8}" type="datetime1">
              <a:rPr lang="en-US" smtClean="0"/>
              <a:t>1/29/2016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89262</TotalTime>
  <Words>416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Berlin Sans FB Demi</vt:lpstr>
      <vt:lpstr>Calibri</vt:lpstr>
      <vt:lpstr>Calibri Light</vt:lpstr>
      <vt:lpstr>Wingdings</vt:lpstr>
      <vt:lpstr>Retrospect</vt:lpstr>
      <vt:lpstr>Animal Adaptations Natural Selection&amp; Selective Breeding</vt:lpstr>
      <vt:lpstr>PowerPoint Presentation</vt:lpstr>
      <vt:lpstr>Natural Selection- 4 Steps</vt:lpstr>
      <vt:lpstr>Selective Breeding-Human Choice</vt:lpstr>
      <vt:lpstr>Mythical Creature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August 27, 2012</dc:title>
  <dc:creator>Theo Risinger</dc:creator>
  <cp:lastModifiedBy>Risinger, Theodore</cp:lastModifiedBy>
  <cp:revision>4465</cp:revision>
  <cp:lastPrinted>2014-03-19T16:30:34Z</cp:lastPrinted>
  <dcterms:created xsi:type="dcterms:W3CDTF">2013-08-23T18:40:45Z</dcterms:created>
  <dcterms:modified xsi:type="dcterms:W3CDTF">2016-01-29T17:36:53Z</dcterms:modified>
</cp:coreProperties>
</file>