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61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9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4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0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26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09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80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02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3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6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0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9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8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8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6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60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483764" y="615469"/>
            <a:ext cx="6858000" cy="23281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</a:rPr>
              <a:t>Animal Vs. Plant Cell</a:t>
            </a:r>
            <a:br>
              <a:rPr lang="en-US" sz="8000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</a:rPr>
            </a:br>
            <a:r>
              <a:rPr lang="en-US" sz="8000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</a:rPr>
              <a:t>&amp; Organelles</a:t>
            </a:r>
            <a:r>
              <a:rPr lang="en-US" sz="9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6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254908" y="2530405"/>
            <a:ext cx="6086856" cy="1207008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600" b="1" dirty="0" smtClean="0">
                <a:solidFill>
                  <a:schemeClr val="tx1"/>
                </a:solidFill>
              </a:rPr>
              <a:t>7.12D</a:t>
            </a:r>
            <a:r>
              <a:rPr lang="en-US" altLang="en-US" sz="1600" dirty="0" smtClean="0">
                <a:solidFill>
                  <a:schemeClr val="tx1"/>
                </a:solidFill>
              </a:rPr>
              <a:t> Differentiate between structure and function in plant and animal cell organelles, 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including </a:t>
            </a:r>
            <a:r>
              <a:rPr lang="en-US" altLang="en-US" sz="1600" dirty="0" smtClean="0">
                <a:solidFill>
                  <a:schemeClr val="tx1"/>
                </a:solidFill>
              </a:rPr>
              <a:t>cell membrane, cell wall, nucleus, cytoplasm, mitochondrion, chloroplast, and vacuole</a:t>
            </a:r>
          </a:p>
        </p:txBody>
      </p:sp>
      <p:pic>
        <p:nvPicPr>
          <p:cNvPr id="10244" name="Picture 3" descr="Mitochondria 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990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Lysosome 3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61010">
            <a:off x="6284378" y="3981885"/>
            <a:ext cx="593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cholorplast 3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230">
            <a:off x="4486430" y="4506666"/>
            <a:ext cx="14589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Nucleus 3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65" y="4252912"/>
            <a:ext cx="815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Golgi 3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61331">
            <a:off x="4700875" y="5617559"/>
            <a:ext cx="10795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EndoPlasmicRet 3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10" y="4134040"/>
            <a:ext cx="16367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9" descr="Vacuole Small 3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12192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 descr="Cell Membrane 3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81600"/>
            <a:ext cx="1752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1" descr="Cell Wall 3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09" y="5410200"/>
            <a:ext cx="1820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ANIMAL CELL</a:t>
            </a:r>
            <a:endParaRPr lang="en-US" sz="8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05824" y="2664111"/>
            <a:ext cx="5419367" cy="3839809"/>
            <a:chOff x="1286233" y="1905508"/>
            <a:chExt cx="6257567" cy="44489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233" y="1905508"/>
              <a:ext cx="6257567" cy="44489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879" y="3524250"/>
              <a:ext cx="1196875" cy="11904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075" y="2963412"/>
              <a:ext cx="1316969" cy="5608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4727">
              <a:off x="5514754" y="4973694"/>
              <a:ext cx="1316969" cy="56083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6658">
              <a:off x="3231722" y="3120382"/>
              <a:ext cx="2293260" cy="17036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78092">
              <a:off x="5964586" y="3067609"/>
              <a:ext cx="1167502" cy="7580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52" y="3786622"/>
              <a:ext cx="746446" cy="4893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520" y="2471267"/>
              <a:ext cx="645029" cy="584146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6207719" y="2021781"/>
            <a:ext cx="1895475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917440" y="3224659"/>
            <a:ext cx="1895475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Golgi body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61702" y="1987231"/>
            <a:ext cx="1895475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Mitochondria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0737" y="2439373"/>
            <a:ext cx="85113" cy="112970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20521" y="2308111"/>
            <a:ext cx="590212" cy="9165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2" idx="1"/>
          </p:cNvCxnSpPr>
          <p:nvPr/>
        </p:nvCxnSpPr>
        <p:spPr>
          <a:xfrm flipH="1" flipV="1">
            <a:off x="4772853" y="4560526"/>
            <a:ext cx="2382603" cy="2330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274144" y="3563818"/>
            <a:ext cx="797186" cy="2633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</p:cNvCxnSpPr>
          <p:nvPr/>
        </p:nvCxnSpPr>
        <p:spPr>
          <a:xfrm flipH="1">
            <a:off x="5809126" y="2440881"/>
            <a:ext cx="1346331" cy="4482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871112" y="5628853"/>
            <a:ext cx="1539458" cy="54772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015508" y="4852779"/>
            <a:ext cx="851012" cy="15402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155456" y="4584016"/>
            <a:ext cx="1895475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4567349" y="6316290"/>
            <a:ext cx="3119326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Endoplasmic Reticulum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46" y="5396156"/>
            <a:ext cx="428341" cy="348027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154139" y="6106740"/>
            <a:ext cx="1895475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Lysosome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3547827" y="1916309"/>
            <a:ext cx="1895475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98770" y="3573532"/>
            <a:ext cx="1281371" cy="383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Cytoplasm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>
            <a:off x="839456" y="3957308"/>
            <a:ext cx="2151719" cy="89547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71020" y="4911566"/>
            <a:ext cx="1309121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Ribosomes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458667" y="5201234"/>
            <a:ext cx="1112877" cy="1623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560788" y="5186648"/>
            <a:ext cx="429712" cy="341182"/>
            <a:chOff x="2560788" y="5186648"/>
            <a:chExt cx="429712" cy="341182"/>
          </a:xfrm>
        </p:grpSpPr>
        <p:sp>
          <p:nvSpPr>
            <p:cNvPr id="19" name="Teardrop 18"/>
            <p:cNvSpPr/>
            <p:nvPr/>
          </p:nvSpPr>
          <p:spPr>
            <a:xfrm>
              <a:off x="2560788" y="5209987"/>
              <a:ext cx="98974" cy="65024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ardrop 34"/>
            <p:cNvSpPr/>
            <p:nvPr/>
          </p:nvSpPr>
          <p:spPr>
            <a:xfrm>
              <a:off x="2704627" y="5299562"/>
              <a:ext cx="98974" cy="65024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ardrop 35"/>
            <p:cNvSpPr/>
            <p:nvPr/>
          </p:nvSpPr>
          <p:spPr>
            <a:xfrm>
              <a:off x="2697494" y="5186648"/>
              <a:ext cx="98974" cy="65024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ardrop 36"/>
            <p:cNvSpPr/>
            <p:nvPr/>
          </p:nvSpPr>
          <p:spPr>
            <a:xfrm>
              <a:off x="2640845" y="5409774"/>
              <a:ext cx="98974" cy="65024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ardrop 38"/>
            <p:cNvSpPr/>
            <p:nvPr/>
          </p:nvSpPr>
          <p:spPr>
            <a:xfrm>
              <a:off x="2831382" y="5330666"/>
              <a:ext cx="98974" cy="65024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ardrop 39"/>
            <p:cNvSpPr/>
            <p:nvPr/>
          </p:nvSpPr>
          <p:spPr>
            <a:xfrm>
              <a:off x="2891526" y="5191639"/>
              <a:ext cx="98974" cy="65024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ardrop 45"/>
            <p:cNvSpPr/>
            <p:nvPr/>
          </p:nvSpPr>
          <p:spPr>
            <a:xfrm>
              <a:off x="2798377" y="5462806"/>
              <a:ext cx="98974" cy="65024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95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32" grpId="0" animBg="1"/>
      <p:bldP spid="38" grpId="0" animBg="1"/>
      <p:bldP spid="42" grpId="0" animBg="1"/>
      <p:bldP spid="43" grpId="0" animBg="1"/>
      <p:bldP spid="44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97" y="2426879"/>
            <a:ext cx="6437934" cy="3859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PLANT CELL</a:t>
            </a:r>
            <a:endParaRPr lang="en-US" sz="8800" dirty="0"/>
          </a:p>
        </p:txBody>
      </p:sp>
      <p:sp>
        <p:nvSpPr>
          <p:cNvPr id="12" name="Rounded Rectangle 11"/>
          <p:cNvSpPr/>
          <p:nvPr/>
        </p:nvSpPr>
        <p:spPr>
          <a:xfrm>
            <a:off x="6620637" y="1647789"/>
            <a:ext cx="1216792" cy="373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Lysosome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864389" y="2673860"/>
            <a:ext cx="1895475" cy="419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Golgi body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082177" y="6252666"/>
            <a:ext cx="1895475" cy="419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Vacuole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27216" y="2308111"/>
            <a:ext cx="347972" cy="12127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20521" y="2308111"/>
            <a:ext cx="498886" cy="7634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2" idx="1"/>
          </p:cNvCxnSpPr>
          <p:nvPr/>
        </p:nvCxnSpPr>
        <p:spPr>
          <a:xfrm flipH="1" flipV="1">
            <a:off x="4324350" y="4321600"/>
            <a:ext cx="2746980" cy="141482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697840" y="3029077"/>
            <a:ext cx="1356422" cy="9836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</p:cNvCxnSpPr>
          <p:nvPr/>
        </p:nvCxnSpPr>
        <p:spPr>
          <a:xfrm flipH="1">
            <a:off x="5875158" y="2021109"/>
            <a:ext cx="1353875" cy="129252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143279" y="5381649"/>
            <a:ext cx="1124340" cy="8710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071330" y="5526876"/>
            <a:ext cx="1895475" cy="419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291244" y="1902914"/>
            <a:ext cx="3119326" cy="419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40835" y="6276232"/>
            <a:ext cx="1895475" cy="4191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3547827" y="1916309"/>
            <a:ext cx="1895475" cy="4191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61123" y="4928945"/>
            <a:ext cx="1281371" cy="3837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Cytoplasm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387427" y="5103477"/>
            <a:ext cx="1061217" cy="12749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67917" y="2645037"/>
            <a:ext cx="1526171" cy="419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Mitochondria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442494" y="3092960"/>
            <a:ext cx="897815" cy="175423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2" idx="3"/>
          </p:cNvCxnSpPr>
          <p:nvPr/>
        </p:nvCxnSpPr>
        <p:spPr>
          <a:xfrm flipV="1">
            <a:off x="2036310" y="6107919"/>
            <a:ext cx="839756" cy="377863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795101" y="4693739"/>
            <a:ext cx="429712" cy="341182"/>
            <a:chOff x="2560788" y="5186648"/>
            <a:chExt cx="429712" cy="341182"/>
          </a:xfrm>
          <a:solidFill>
            <a:schemeClr val="accent6">
              <a:lumMod val="75000"/>
            </a:schemeClr>
          </a:solidFill>
        </p:grpSpPr>
        <p:sp>
          <p:nvSpPr>
            <p:cNvPr id="26" name="Teardrop 25"/>
            <p:cNvSpPr/>
            <p:nvPr/>
          </p:nvSpPr>
          <p:spPr>
            <a:xfrm>
              <a:off x="2560788" y="5209987"/>
              <a:ext cx="98974" cy="65024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>
              <a:off x="2704627" y="5299562"/>
              <a:ext cx="98974" cy="65024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ardrop 28"/>
            <p:cNvSpPr/>
            <p:nvPr/>
          </p:nvSpPr>
          <p:spPr>
            <a:xfrm>
              <a:off x="2697494" y="5186648"/>
              <a:ext cx="98974" cy="65024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ardrop 29"/>
            <p:cNvSpPr/>
            <p:nvPr/>
          </p:nvSpPr>
          <p:spPr>
            <a:xfrm>
              <a:off x="2640845" y="5409774"/>
              <a:ext cx="98974" cy="65024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ardrop 32"/>
            <p:cNvSpPr/>
            <p:nvPr/>
          </p:nvSpPr>
          <p:spPr>
            <a:xfrm>
              <a:off x="2831382" y="5330666"/>
              <a:ext cx="98974" cy="65024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ardrop 33"/>
            <p:cNvSpPr/>
            <p:nvPr/>
          </p:nvSpPr>
          <p:spPr>
            <a:xfrm>
              <a:off x="2891526" y="5191639"/>
              <a:ext cx="98974" cy="65024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ardrop 34"/>
            <p:cNvSpPr/>
            <p:nvPr/>
          </p:nvSpPr>
          <p:spPr>
            <a:xfrm>
              <a:off x="2798377" y="5462806"/>
              <a:ext cx="98974" cy="65024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7572421" y="4020647"/>
            <a:ext cx="1277872" cy="419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Ribosomes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6194741" y="4475010"/>
            <a:ext cx="2016616" cy="50231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934428" y="6286965"/>
            <a:ext cx="1895475" cy="419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 Membrane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753600" y="5855257"/>
            <a:ext cx="94389" cy="5779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0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32" grpId="0" animBg="1"/>
      <p:bldP spid="38" grpId="0" animBg="1"/>
      <p:bldP spid="42" grpId="0" animBg="1"/>
      <p:bldP spid="43" grpId="0" animBg="1"/>
      <p:bldP spid="44" grpId="0" animBg="1"/>
      <p:bldP spid="40" grpId="0" animBg="1"/>
      <p:bldP spid="36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 Which is Which and Why? </a:t>
            </a:r>
            <a:endParaRPr lang="en-US" dirty="0"/>
          </a:p>
        </p:txBody>
      </p:sp>
      <p:pic>
        <p:nvPicPr>
          <p:cNvPr id="32771" name="Content Placeholder 3" descr="Animal Cell 3D-si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6152"/>
            <a:ext cx="3660775" cy="3078163"/>
          </a:xfrm>
        </p:spPr>
      </p:pic>
      <p:pic>
        <p:nvPicPr>
          <p:cNvPr id="32772" name="Picture 5" descr="Plant Cell  3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4797">
            <a:off x="4510162" y="888736"/>
            <a:ext cx="48768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1423743">
            <a:off x="497898" y="4513902"/>
            <a:ext cx="8215532" cy="17349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In your science journal write a few sentences about how you can identify different organelles and </a:t>
            </a:r>
            <a:r>
              <a:rPr lang="en-US" sz="3200" dirty="0" smtClean="0"/>
              <a:t>the two types </a:t>
            </a:r>
            <a:r>
              <a:rPr lang="en-US" sz="3200" dirty="0"/>
              <a:t>of cells.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105</TotalTime>
  <Words>78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Corbel</vt:lpstr>
      <vt:lpstr>Depth</vt:lpstr>
      <vt:lpstr>Animal Vs. Plant Cell &amp; Organelles </vt:lpstr>
      <vt:lpstr>ANIMAL CELL</vt:lpstr>
      <vt:lpstr>PLANT CELL</vt:lpstr>
      <vt:lpstr>So Which is Which and Why? </vt:lpstr>
    </vt:vector>
  </TitlesOfParts>
  <Company>North East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Risinger, Theodore</dc:creator>
  <cp:lastModifiedBy>Risinger, Theodore</cp:lastModifiedBy>
  <cp:revision>9</cp:revision>
  <dcterms:created xsi:type="dcterms:W3CDTF">2014-09-30T14:34:25Z</dcterms:created>
  <dcterms:modified xsi:type="dcterms:W3CDTF">2015-09-30T19:28:34Z</dcterms:modified>
</cp:coreProperties>
</file>